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164A"/>
    <a:srgbClr val="326026"/>
    <a:srgbClr val="A0207E"/>
    <a:srgbClr val="F9966F"/>
    <a:srgbClr val="F7A45F"/>
    <a:srgbClr val="F69960"/>
    <a:srgbClr val="ED9F51"/>
    <a:srgbClr val="1F6283"/>
    <a:srgbClr val="225F74"/>
    <a:srgbClr val="246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66" d="100"/>
          <a:sy n="66" d="100"/>
        </p:scale>
        <p:origin x="642" y="-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Freeform: Shape 2867">
            <a:extLst>
              <a:ext uri="{FF2B5EF4-FFF2-40B4-BE49-F238E27FC236}">
                <a16:creationId xmlns:a16="http://schemas.microsoft.com/office/drawing/2014/main" id="{90D78CA7-F4E2-14CA-D72C-40710A4AB99B}"/>
              </a:ext>
            </a:extLst>
          </p:cNvPr>
          <p:cNvSpPr/>
          <p:nvPr/>
        </p:nvSpPr>
        <p:spPr>
          <a:xfrm rot="18927728">
            <a:off x="9954029" y="16218188"/>
            <a:ext cx="779605" cy="300930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0 w 752773"/>
              <a:gd name="connsiteY0" fmla="*/ 0 h 226727"/>
              <a:gd name="connsiteX1" fmla="*/ 752773 w 752773"/>
              <a:gd name="connsiteY1" fmla="*/ 199673 h 226727"/>
              <a:gd name="connsiteX0" fmla="*/ 0 w 752773"/>
              <a:gd name="connsiteY0" fmla="*/ 0 h 225831"/>
              <a:gd name="connsiteX1" fmla="*/ 752773 w 752773"/>
              <a:gd name="connsiteY1" fmla="*/ 199673 h 225831"/>
              <a:gd name="connsiteX0" fmla="*/ 0 w 752773"/>
              <a:gd name="connsiteY0" fmla="*/ 0 h 333417"/>
              <a:gd name="connsiteX1" fmla="*/ 752773 w 752773"/>
              <a:gd name="connsiteY1" fmla="*/ 199673 h 333417"/>
              <a:gd name="connsiteX0" fmla="*/ 0 w 779605"/>
              <a:gd name="connsiteY0" fmla="*/ 0 h 322386"/>
              <a:gd name="connsiteX1" fmla="*/ 779605 w 779605"/>
              <a:gd name="connsiteY1" fmla="*/ 185986 h 322386"/>
              <a:gd name="connsiteX0" fmla="*/ 0 w 779605"/>
              <a:gd name="connsiteY0" fmla="*/ 775 h 300930"/>
              <a:gd name="connsiteX1" fmla="*/ 779605 w 779605"/>
              <a:gd name="connsiteY1" fmla="*/ 186761 h 30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605" h="300930">
                <a:moveTo>
                  <a:pt x="0" y="775"/>
                </a:moveTo>
                <a:cubicBezTo>
                  <a:pt x="382880" y="-23525"/>
                  <a:pt x="364765" y="533874"/>
                  <a:pt x="779605" y="186761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" name="Freeform: Shape 2866">
            <a:extLst>
              <a:ext uri="{FF2B5EF4-FFF2-40B4-BE49-F238E27FC236}">
                <a16:creationId xmlns:a16="http://schemas.microsoft.com/office/drawing/2014/main" id="{AA579C6C-9EFD-62D9-85B8-F89F06EB7989}"/>
              </a:ext>
            </a:extLst>
          </p:cNvPr>
          <p:cNvSpPr/>
          <p:nvPr/>
        </p:nvSpPr>
        <p:spPr>
          <a:xfrm rot="715517">
            <a:off x="9261687" y="15248863"/>
            <a:ext cx="752773" cy="225831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0 w 752773"/>
              <a:gd name="connsiteY0" fmla="*/ 0 h 226727"/>
              <a:gd name="connsiteX1" fmla="*/ 752773 w 752773"/>
              <a:gd name="connsiteY1" fmla="*/ 199673 h 226727"/>
              <a:gd name="connsiteX0" fmla="*/ 0 w 752773"/>
              <a:gd name="connsiteY0" fmla="*/ 0 h 225831"/>
              <a:gd name="connsiteX1" fmla="*/ 752773 w 752773"/>
              <a:gd name="connsiteY1" fmla="*/ 199673 h 22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2773" h="225831">
                <a:moveTo>
                  <a:pt x="0" y="0"/>
                </a:moveTo>
                <a:cubicBezTo>
                  <a:pt x="104547" y="122756"/>
                  <a:pt x="295459" y="291183"/>
                  <a:pt x="752773" y="199673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3" name="Freeform: Shape 2862">
            <a:extLst>
              <a:ext uri="{FF2B5EF4-FFF2-40B4-BE49-F238E27FC236}">
                <a16:creationId xmlns:a16="http://schemas.microsoft.com/office/drawing/2014/main" id="{36AC560F-350D-A256-2FCE-CACDCB4ED191}"/>
              </a:ext>
            </a:extLst>
          </p:cNvPr>
          <p:cNvSpPr/>
          <p:nvPr/>
        </p:nvSpPr>
        <p:spPr>
          <a:xfrm>
            <a:off x="10818747" y="15152373"/>
            <a:ext cx="977012" cy="115252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350520 w 350520"/>
              <a:gd name="connsiteY0" fmla="*/ 0 h 1790700"/>
              <a:gd name="connsiteX1" fmla="*/ 0 w 350520"/>
              <a:gd name="connsiteY1" fmla="*/ 1790700 h 1790700"/>
              <a:gd name="connsiteX0" fmla="*/ 34458 w 705364"/>
              <a:gd name="connsiteY0" fmla="*/ 0 h 1333500"/>
              <a:gd name="connsiteX1" fmla="*/ 651678 w 705364"/>
              <a:gd name="connsiteY1" fmla="*/ 1333500 h 1333500"/>
              <a:gd name="connsiteX0" fmla="*/ 34065 w 719620"/>
              <a:gd name="connsiteY0" fmla="*/ 0 h 1287780"/>
              <a:gd name="connsiteX1" fmla="*/ 666525 w 719620"/>
              <a:gd name="connsiteY1" fmla="*/ 1287780 h 1287780"/>
              <a:gd name="connsiteX0" fmla="*/ 41429 w 725888"/>
              <a:gd name="connsiteY0" fmla="*/ 0 h 1287780"/>
              <a:gd name="connsiteX1" fmla="*/ 673889 w 725888"/>
              <a:gd name="connsiteY1" fmla="*/ 1287780 h 1287780"/>
              <a:gd name="connsiteX0" fmla="*/ 43835 w 655057"/>
              <a:gd name="connsiteY0" fmla="*/ 0 h 1684020"/>
              <a:gd name="connsiteX1" fmla="*/ 600095 w 655057"/>
              <a:gd name="connsiteY1" fmla="*/ 1684020 h 1684020"/>
              <a:gd name="connsiteX0" fmla="*/ 61850 w 618110"/>
              <a:gd name="connsiteY0" fmla="*/ 0 h 1684020"/>
              <a:gd name="connsiteX1" fmla="*/ 618110 w 618110"/>
              <a:gd name="connsiteY1" fmla="*/ 1684020 h 1684020"/>
              <a:gd name="connsiteX0" fmla="*/ 47933 w 878513"/>
              <a:gd name="connsiteY0" fmla="*/ 0 h 1333500"/>
              <a:gd name="connsiteX1" fmla="*/ 878513 w 878513"/>
              <a:gd name="connsiteY1" fmla="*/ 1333500 h 1333500"/>
              <a:gd name="connsiteX0" fmla="*/ 44452 w 970282"/>
              <a:gd name="connsiteY0" fmla="*/ 0 h 1152525"/>
              <a:gd name="connsiteX1" fmla="*/ 970282 w 970282"/>
              <a:gd name="connsiteY1" fmla="*/ 1152525 h 1152525"/>
              <a:gd name="connsiteX0" fmla="*/ 51182 w 977012"/>
              <a:gd name="connsiteY0" fmla="*/ 0 h 1152525"/>
              <a:gd name="connsiteX1" fmla="*/ 977012 w 977012"/>
              <a:gd name="connsiteY1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7012" h="1152525">
                <a:moveTo>
                  <a:pt x="51182" y="0"/>
                </a:moveTo>
                <a:cubicBezTo>
                  <a:pt x="-226948" y="716280"/>
                  <a:pt x="706502" y="529590"/>
                  <a:pt x="977012" y="1152525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5" name="Freeform: Shape 2864">
            <a:extLst>
              <a:ext uri="{FF2B5EF4-FFF2-40B4-BE49-F238E27FC236}">
                <a16:creationId xmlns:a16="http://schemas.microsoft.com/office/drawing/2014/main" id="{FC4D6CA5-5639-0ADD-B046-E4238692BA96}"/>
              </a:ext>
            </a:extLst>
          </p:cNvPr>
          <p:cNvSpPr/>
          <p:nvPr/>
        </p:nvSpPr>
        <p:spPr>
          <a:xfrm>
            <a:off x="10767208" y="15179778"/>
            <a:ext cx="1027709" cy="111442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350520 w 350520"/>
              <a:gd name="connsiteY0" fmla="*/ 0 h 1790700"/>
              <a:gd name="connsiteX1" fmla="*/ 0 w 350520"/>
              <a:gd name="connsiteY1" fmla="*/ 1790700 h 1790700"/>
              <a:gd name="connsiteX0" fmla="*/ 34458 w 705364"/>
              <a:gd name="connsiteY0" fmla="*/ 0 h 1333500"/>
              <a:gd name="connsiteX1" fmla="*/ 651678 w 705364"/>
              <a:gd name="connsiteY1" fmla="*/ 1333500 h 1333500"/>
              <a:gd name="connsiteX0" fmla="*/ 34065 w 719620"/>
              <a:gd name="connsiteY0" fmla="*/ 0 h 1287780"/>
              <a:gd name="connsiteX1" fmla="*/ 666525 w 719620"/>
              <a:gd name="connsiteY1" fmla="*/ 1287780 h 1287780"/>
              <a:gd name="connsiteX0" fmla="*/ 41429 w 725888"/>
              <a:gd name="connsiteY0" fmla="*/ 0 h 1287780"/>
              <a:gd name="connsiteX1" fmla="*/ 673889 w 725888"/>
              <a:gd name="connsiteY1" fmla="*/ 1287780 h 1287780"/>
              <a:gd name="connsiteX0" fmla="*/ 43835 w 655057"/>
              <a:gd name="connsiteY0" fmla="*/ 0 h 1684020"/>
              <a:gd name="connsiteX1" fmla="*/ 600095 w 655057"/>
              <a:gd name="connsiteY1" fmla="*/ 1684020 h 1684020"/>
              <a:gd name="connsiteX0" fmla="*/ 61850 w 618110"/>
              <a:gd name="connsiteY0" fmla="*/ 0 h 1684020"/>
              <a:gd name="connsiteX1" fmla="*/ 618110 w 618110"/>
              <a:gd name="connsiteY1" fmla="*/ 1684020 h 1684020"/>
              <a:gd name="connsiteX0" fmla="*/ 47933 w 878513"/>
              <a:gd name="connsiteY0" fmla="*/ 0 h 1333500"/>
              <a:gd name="connsiteX1" fmla="*/ 878513 w 878513"/>
              <a:gd name="connsiteY1" fmla="*/ 1333500 h 1333500"/>
              <a:gd name="connsiteX0" fmla="*/ 44452 w 970282"/>
              <a:gd name="connsiteY0" fmla="*/ 0 h 1152525"/>
              <a:gd name="connsiteX1" fmla="*/ 970282 w 970282"/>
              <a:gd name="connsiteY1" fmla="*/ 1152525 h 1152525"/>
              <a:gd name="connsiteX0" fmla="*/ 51182 w 977012"/>
              <a:gd name="connsiteY0" fmla="*/ 0 h 1152525"/>
              <a:gd name="connsiteX1" fmla="*/ 977012 w 977012"/>
              <a:gd name="connsiteY1" fmla="*/ 1152525 h 1152525"/>
              <a:gd name="connsiteX0" fmla="*/ 49541 w 1013471"/>
              <a:gd name="connsiteY0" fmla="*/ 0 h 1152525"/>
              <a:gd name="connsiteX1" fmla="*/ 1013471 w 1013471"/>
              <a:gd name="connsiteY1" fmla="*/ 1152525 h 1152525"/>
              <a:gd name="connsiteX0" fmla="*/ 49278 w 1019558"/>
              <a:gd name="connsiteY0" fmla="*/ 0 h 1133475"/>
              <a:gd name="connsiteX1" fmla="*/ 1019558 w 1019558"/>
              <a:gd name="connsiteY1" fmla="*/ 1133475 h 1133475"/>
              <a:gd name="connsiteX0" fmla="*/ 49017 w 1025647"/>
              <a:gd name="connsiteY0" fmla="*/ 0 h 1114425"/>
              <a:gd name="connsiteX1" fmla="*/ 1025647 w 1025647"/>
              <a:gd name="connsiteY1" fmla="*/ 1114425 h 1114425"/>
              <a:gd name="connsiteX0" fmla="*/ 51893 w 1028523"/>
              <a:gd name="connsiteY0" fmla="*/ 0 h 1114425"/>
              <a:gd name="connsiteX1" fmla="*/ 1028523 w 1028523"/>
              <a:gd name="connsiteY1" fmla="*/ 1114425 h 1114425"/>
              <a:gd name="connsiteX0" fmla="*/ 51079 w 1027709"/>
              <a:gd name="connsiteY0" fmla="*/ 0 h 1114425"/>
              <a:gd name="connsiteX1" fmla="*/ 1027709 w 1027709"/>
              <a:gd name="connsiteY1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7709" h="1114425">
                <a:moveTo>
                  <a:pt x="51079" y="0"/>
                </a:moveTo>
                <a:cubicBezTo>
                  <a:pt x="-227051" y="716280"/>
                  <a:pt x="706399" y="529590"/>
                  <a:pt x="1027709" y="1114425"/>
                </a:cubicBezTo>
              </a:path>
            </a:pathLst>
          </a:custGeom>
          <a:noFill/>
          <a:ln w="63500" cap="rnd">
            <a:solidFill>
              <a:srgbClr val="2258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758" name="Group 2757">
            <a:extLst>
              <a:ext uri="{FF2B5EF4-FFF2-40B4-BE49-F238E27FC236}">
                <a16:creationId xmlns:a16="http://schemas.microsoft.com/office/drawing/2014/main" id="{7778081A-F034-2E61-2048-377E7C23FBBC}"/>
              </a:ext>
            </a:extLst>
          </p:cNvPr>
          <p:cNvGrpSpPr/>
          <p:nvPr/>
        </p:nvGrpSpPr>
        <p:grpSpPr>
          <a:xfrm>
            <a:off x="9279085" y="5572991"/>
            <a:ext cx="6057649" cy="10170008"/>
            <a:chOff x="9279085" y="5572991"/>
            <a:chExt cx="6057649" cy="10170008"/>
          </a:xfrm>
        </p:grpSpPr>
        <p:grpSp>
          <p:nvGrpSpPr>
            <p:cNvPr id="2757" name="Group 2756">
              <a:extLst>
                <a:ext uri="{FF2B5EF4-FFF2-40B4-BE49-F238E27FC236}">
                  <a16:creationId xmlns:a16="http://schemas.microsoft.com/office/drawing/2014/main" id="{B3328CC3-D3E1-62B3-6894-B85953C76F5B}"/>
                </a:ext>
              </a:extLst>
            </p:cNvPr>
            <p:cNvGrpSpPr/>
            <p:nvPr/>
          </p:nvGrpSpPr>
          <p:grpSpPr>
            <a:xfrm>
              <a:off x="9279085" y="5572991"/>
              <a:ext cx="6057649" cy="10170008"/>
              <a:chOff x="9279085" y="5572991"/>
              <a:chExt cx="6057649" cy="10170008"/>
            </a:xfrm>
          </p:grpSpPr>
          <p:sp>
            <p:nvSpPr>
              <p:cNvPr id="101" name="Rectangle 7">
                <a:extLst>
                  <a:ext uri="{FF2B5EF4-FFF2-40B4-BE49-F238E27FC236}">
                    <a16:creationId xmlns:a16="http://schemas.microsoft.com/office/drawing/2014/main" id="{32C74449-6E23-CD20-D5E3-7EC2C3FAE9DF}"/>
                  </a:ext>
                </a:extLst>
              </p:cNvPr>
              <p:cNvSpPr/>
              <p:nvPr/>
            </p:nvSpPr>
            <p:spPr>
              <a:xfrm rot="715517">
                <a:off x="10807200" y="6663600"/>
                <a:ext cx="3668114" cy="3311191"/>
              </a:xfrm>
              <a:custGeom>
                <a:avLst/>
                <a:gdLst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130629 w 3094340"/>
                  <a:gd name="connsiteY0" fmla="*/ 0 h 3341083"/>
                  <a:gd name="connsiteX1" fmla="*/ 3094340 w 3094340"/>
                  <a:gd name="connsiteY1" fmla="*/ 246743 h 3341083"/>
                  <a:gd name="connsiteX2" fmla="*/ 3094340 w 3094340"/>
                  <a:gd name="connsiteY2" fmla="*/ 3341083 h 3341083"/>
                  <a:gd name="connsiteX3" fmla="*/ 0 w 3094340"/>
                  <a:gd name="connsiteY3" fmla="*/ 3341083 h 3341083"/>
                  <a:gd name="connsiteX4" fmla="*/ 130629 w 3094340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805558"/>
                  <a:gd name="connsiteY0" fmla="*/ 0 h 3587826"/>
                  <a:gd name="connsiteX1" fmla="*/ 3616855 w 3805558"/>
                  <a:gd name="connsiteY1" fmla="*/ 246743 h 3587826"/>
                  <a:gd name="connsiteX2" fmla="*/ 3531060 w 3805558"/>
                  <a:gd name="connsiteY2" fmla="*/ 2151270 h 3587826"/>
                  <a:gd name="connsiteX3" fmla="*/ 2644398 w 3805558"/>
                  <a:gd name="connsiteY3" fmla="*/ 3587826 h 3587826"/>
                  <a:gd name="connsiteX4" fmla="*/ 0 w 3805558"/>
                  <a:gd name="connsiteY4" fmla="*/ 2237997 h 3587826"/>
                  <a:gd name="connsiteX5" fmla="*/ 653144 w 3805558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717616"/>
                  <a:gd name="connsiteY0" fmla="*/ 0 h 3587826"/>
                  <a:gd name="connsiteX1" fmla="*/ 3616855 w 3717616"/>
                  <a:gd name="connsiteY1" fmla="*/ 246743 h 3587826"/>
                  <a:gd name="connsiteX2" fmla="*/ 3531060 w 3717616"/>
                  <a:gd name="connsiteY2" fmla="*/ 2151270 h 3587826"/>
                  <a:gd name="connsiteX3" fmla="*/ 2644398 w 3717616"/>
                  <a:gd name="connsiteY3" fmla="*/ 3587826 h 3587826"/>
                  <a:gd name="connsiteX4" fmla="*/ 0 w 3717616"/>
                  <a:gd name="connsiteY4" fmla="*/ 2237997 h 3587826"/>
                  <a:gd name="connsiteX5" fmla="*/ 653144 w 3717616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707046"/>
                  <a:gd name="connsiteY0" fmla="*/ 0 h 3492575"/>
                  <a:gd name="connsiteX1" fmla="*/ 3208641 w 3707046"/>
                  <a:gd name="connsiteY1" fmla="*/ 238578 h 3492575"/>
                  <a:gd name="connsiteX2" fmla="*/ 3707046 w 3707046"/>
                  <a:gd name="connsiteY2" fmla="*/ 2046040 h 3492575"/>
                  <a:gd name="connsiteX3" fmla="*/ 1612069 w 3707046"/>
                  <a:gd name="connsiteY3" fmla="*/ 3492575 h 3492575"/>
                  <a:gd name="connsiteX4" fmla="*/ 0 w 3707046"/>
                  <a:gd name="connsiteY4" fmla="*/ 2190825 h 3492575"/>
                  <a:gd name="connsiteX5" fmla="*/ 713923 w 370704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1018723 w 3535596"/>
                  <a:gd name="connsiteY0" fmla="*/ 0 h 3530675"/>
                  <a:gd name="connsiteX1" fmla="*/ 3399141 w 3535596"/>
                  <a:gd name="connsiteY1" fmla="*/ 448128 h 3530675"/>
                  <a:gd name="connsiteX2" fmla="*/ 3535596 w 3535596"/>
                  <a:gd name="connsiteY2" fmla="*/ 2560390 h 3530675"/>
                  <a:gd name="connsiteX3" fmla="*/ 1612069 w 3535596"/>
                  <a:gd name="connsiteY3" fmla="*/ 3530675 h 3530675"/>
                  <a:gd name="connsiteX4" fmla="*/ 0 w 3535596"/>
                  <a:gd name="connsiteY4" fmla="*/ 2228925 h 3530675"/>
                  <a:gd name="connsiteX5" fmla="*/ 1018723 w 3535596"/>
                  <a:gd name="connsiteY5" fmla="*/ 0 h 3530675"/>
                  <a:gd name="connsiteX0" fmla="*/ 961573 w 3478446"/>
                  <a:gd name="connsiteY0" fmla="*/ 0 h 3530675"/>
                  <a:gd name="connsiteX1" fmla="*/ 3341991 w 3478446"/>
                  <a:gd name="connsiteY1" fmla="*/ 448128 h 3530675"/>
                  <a:gd name="connsiteX2" fmla="*/ 3478446 w 3478446"/>
                  <a:gd name="connsiteY2" fmla="*/ 2560390 h 3530675"/>
                  <a:gd name="connsiteX3" fmla="*/ 1554919 w 3478446"/>
                  <a:gd name="connsiteY3" fmla="*/ 3530675 h 3530675"/>
                  <a:gd name="connsiteX4" fmla="*/ 0 w 3478446"/>
                  <a:gd name="connsiteY4" fmla="*/ 1790775 h 3530675"/>
                  <a:gd name="connsiteX5" fmla="*/ 961573 w 3478446"/>
                  <a:gd name="connsiteY5" fmla="*/ 0 h 3530675"/>
                  <a:gd name="connsiteX0" fmla="*/ 961573 w 3478446"/>
                  <a:gd name="connsiteY0" fmla="*/ 0 h 3359225"/>
                  <a:gd name="connsiteX1" fmla="*/ 3341991 w 3478446"/>
                  <a:gd name="connsiteY1" fmla="*/ 448128 h 3359225"/>
                  <a:gd name="connsiteX2" fmla="*/ 3478446 w 3478446"/>
                  <a:gd name="connsiteY2" fmla="*/ 2560390 h 3359225"/>
                  <a:gd name="connsiteX3" fmla="*/ 1459669 w 3478446"/>
                  <a:gd name="connsiteY3" fmla="*/ 3359225 h 3359225"/>
                  <a:gd name="connsiteX4" fmla="*/ 0 w 3478446"/>
                  <a:gd name="connsiteY4" fmla="*/ 1790775 h 3359225"/>
                  <a:gd name="connsiteX5" fmla="*/ 961573 w 3478446"/>
                  <a:gd name="connsiteY5" fmla="*/ 0 h 3359225"/>
                  <a:gd name="connsiteX0" fmla="*/ 1075873 w 3478446"/>
                  <a:gd name="connsiteY0" fmla="*/ 0 h 3397325"/>
                  <a:gd name="connsiteX1" fmla="*/ 3341991 w 3478446"/>
                  <a:gd name="connsiteY1" fmla="*/ 486228 h 3397325"/>
                  <a:gd name="connsiteX2" fmla="*/ 3478446 w 3478446"/>
                  <a:gd name="connsiteY2" fmla="*/ 2598490 h 3397325"/>
                  <a:gd name="connsiteX3" fmla="*/ 1459669 w 3478446"/>
                  <a:gd name="connsiteY3" fmla="*/ 3397325 h 3397325"/>
                  <a:gd name="connsiteX4" fmla="*/ 0 w 3478446"/>
                  <a:gd name="connsiteY4" fmla="*/ 1828875 h 3397325"/>
                  <a:gd name="connsiteX5" fmla="*/ 1075873 w 3478446"/>
                  <a:gd name="connsiteY5" fmla="*/ 0 h 3397325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6221 w 3730859"/>
                  <a:gd name="connsiteY4" fmla="*/ 26864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3521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8114" h="3311191">
                    <a:moveTo>
                      <a:pt x="1229001" y="0"/>
                    </a:moveTo>
                    <a:cubicBezTo>
                      <a:pt x="1726461" y="746376"/>
                      <a:pt x="2301161" y="1086235"/>
                      <a:pt x="3468528" y="503461"/>
                    </a:cubicBezTo>
                    <a:cubicBezTo>
                      <a:pt x="2878058" y="1100934"/>
                      <a:pt x="2692526" y="2170178"/>
                      <a:pt x="3668114" y="3119342"/>
                    </a:cubicBezTo>
                    <a:cubicBezTo>
                      <a:pt x="2699394" y="2369205"/>
                      <a:pt x="1537027" y="2518106"/>
                      <a:pt x="1233814" y="3311191"/>
                    </a:cubicBezTo>
                    <a:cubicBezTo>
                      <a:pt x="1255508" y="2831337"/>
                      <a:pt x="1181857" y="2530056"/>
                      <a:pt x="947755" y="2815377"/>
                    </a:cubicBezTo>
                    <a:cubicBezTo>
                      <a:pt x="1336481" y="2226098"/>
                      <a:pt x="569284" y="2008257"/>
                      <a:pt x="0" y="1892302"/>
                    </a:cubicBezTo>
                    <a:cubicBezTo>
                      <a:pt x="609581" y="1823551"/>
                      <a:pt x="1437644" y="951982"/>
                      <a:pt x="1229001" y="0"/>
                    </a:cubicBezTo>
                    <a:close/>
                  </a:path>
                </a:pathLst>
              </a:custGeom>
              <a:solidFill>
                <a:srgbClr val="8ED973"/>
              </a:solidFill>
              <a:ln w="76200" cap="rnd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FB17AB5A-4FA6-6C15-1B45-52E646DB06BF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2346" name="Freeform: Shape 2345">
                  <a:extLst>
                    <a:ext uri="{FF2B5EF4-FFF2-40B4-BE49-F238E27FC236}">
                      <a16:creationId xmlns:a16="http://schemas.microsoft.com/office/drawing/2014/main" id="{2A2E0014-DF22-2D50-9DB9-663FA87AC342}"/>
                    </a:ext>
                  </a:extLst>
                </p:cNvPr>
                <p:cNvSpPr/>
                <p:nvPr/>
              </p:nvSpPr>
              <p:spPr>
                <a:xfrm rot="715517">
                  <a:off x="10548384" y="9166240"/>
                  <a:ext cx="585224" cy="1980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5224" h="198064">
                      <a:moveTo>
                        <a:pt x="0" y="0"/>
                      </a:moveTo>
                      <a:cubicBezTo>
                        <a:pt x="38327" y="131874"/>
                        <a:pt x="127910" y="258423"/>
                        <a:pt x="585224" y="166913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B9DFB09E-B7B7-63F0-F3D0-52FD63788D01}"/>
                    </a:ext>
                  </a:extLst>
                </p:cNvPr>
                <p:cNvSpPr/>
                <p:nvPr/>
              </p:nvSpPr>
              <p:spPr>
                <a:xfrm rot="715517">
                  <a:off x="11151992" y="6681809"/>
                  <a:ext cx="947073" cy="73895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7073" h="738958">
                      <a:moveTo>
                        <a:pt x="927346" y="738958"/>
                      </a:moveTo>
                      <a:cubicBezTo>
                        <a:pt x="1083783" y="-555378"/>
                        <a:pt x="266586" y="269671"/>
                        <a:pt x="0" y="151491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1EC7CB1E-7159-F98D-7A56-01BF9BC03340}"/>
                    </a:ext>
                  </a:extLst>
                </p:cNvPr>
                <p:cNvSpPr/>
                <p:nvPr/>
              </p:nvSpPr>
              <p:spPr>
                <a:xfrm rot="982367">
                  <a:off x="11125738" y="6692599"/>
                  <a:ext cx="934378" cy="7985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4378" h="798564">
                      <a:moveTo>
                        <a:pt x="914720" y="798564"/>
                      </a:moveTo>
                      <a:cubicBezTo>
                        <a:pt x="1069609" y="-597558"/>
                        <a:pt x="266586" y="286896"/>
                        <a:pt x="0" y="168716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8" name="Freeform: Shape 2347">
                  <a:extLst>
                    <a:ext uri="{FF2B5EF4-FFF2-40B4-BE49-F238E27FC236}">
                      <a16:creationId xmlns:a16="http://schemas.microsoft.com/office/drawing/2014/main" id="{98A59D52-0AAC-144F-70CA-16D6E8D285EE}"/>
                    </a:ext>
                  </a:extLst>
                </p:cNvPr>
                <p:cNvSpPr/>
                <p:nvPr/>
              </p:nvSpPr>
              <p:spPr>
                <a:xfrm rot="715517">
                  <a:off x="11835905" y="9546971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CB349E9-E89A-F8F8-6327-9A7A203217E0}"/>
                    </a:ext>
                  </a:extLst>
                </p:cNvPr>
                <p:cNvSpPr/>
                <p:nvPr/>
              </p:nvSpPr>
              <p:spPr>
                <a:xfrm rot="558884">
                  <a:off x="11807465" y="9527985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7962C8D5-86CA-A588-B9CA-0DD56CE9925B}"/>
                    </a:ext>
                  </a:extLst>
                </p:cNvPr>
                <p:cNvSpPr/>
                <p:nvPr/>
              </p:nvSpPr>
              <p:spPr>
                <a:xfrm rot="478952">
                  <a:off x="12904388" y="9314120"/>
                  <a:ext cx="368005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8005" h="1319750">
                      <a:moveTo>
                        <a:pt x="901" y="1319750"/>
                      </a:moveTo>
                      <a:cubicBezTo>
                        <a:pt x="-29911" y="859568"/>
                        <a:pt x="743121" y="441209"/>
                        <a:pt x="132356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79139A6B-6860-8CC4-B258-79390D6ED53D}"/>
                    </a:ext>
                  </a:extLst>
                </p:cNvPr>
                <p:cNvSpPr/>
                <p:nvPr/>
              </p:nvSpPr>
              <p:spPr>
                <a:xfrm rot="715517">
                  <a:off x="12952166" y="9316717"/>
                  <a:ext cx="343137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  <a:gd name="connsiteX0" fmla="*/ 972 w 343137"/>
                    <a:gd name="connsiteY0" fmla="*/ 1319750 h 1319750"/>
                    <a:gd name="connsiteX1" fmla="*/ 132427 w 343137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3137" h="1319750">
                      <a:moveTo>
                        <a:pt x="972" y="1319750"/>
                      </a:moveTo>
                      <a:cubicBezTo>
                        <a:pt x="-29840" y="859568"/>
                        <a:pt x="686042" y="445971"/>
                        <a:pt x="132427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F966B3E2-05FA-183E-6D4B-0967E8536F50}"/>
                    </a:ext>
                  </a:extLst>
                </p:cNvPr>
                <p:cNvSpPr/>
                <p:nvPr/>
              </p:nvSpPr>
              <p:spPr>
                <a:xfrm rot="715517">
                  <a:off x="11383556" y="9418376"/>
                  <a:ext cx="2814263" cy="632462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933450 w 2744680"/>
                    <a:gd name="connsiteY0" fmla="*/ 21 h 6381771"/>
                    <a:gd name="connsiteX1" fmla="*/ 2724150 w 2744680"/>
                    <a:gd name="connsiteY1" fmla="*/ 2438421 h 6381771"/>
                    <a:gd name="connsiteX2" fmla="*/ 0 w 2744680"/>
                    <a:gd name="connsiteY2" fmla="*/ 6381771 h 6381771"/>
                    <a:gd name="connsiteX0" fmla="*/ 933450 w 2727307"/>
                    <a:gd name="connsiteY0" fmla="*/ 21 h 6381771"/>
                    <a:gd name="connsiteX1" fmla="*/ 2724150 w 2727307"/>
                    <a:gd name="connsiteY1" fmla="*/ 2438421 h 6381771"/>
                    <a:gd name="connsiteX2" fmla="*/ 0 w 2727307"/>
                    <a:gd name="connsiteY2" fmla="*/ 6381771 h 6381771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47738 w 2816536"/>
                    <a:gd name="connsiteY0" fmla="*/ 23 h 6362723"/>
                    <a:gd name="connsiteX1" fmla="*/ 2796722 w 2816536"/>
                    <a:gd name="connsiteY1" fmla="*/ 2375831 h 6362723"/>
                    <a:gd name="connsiteX2" fmla="*/ 0 w 2816536"/>
                    <a:gd name="connsiteY2" fmla="*/ 6362723 h 6362723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33450 w 2815755"/>
                    <a:gd name="connsiteY0" fmla="*/ 22 h 6377009"/>
                    <a:gd name="connsiteX1" fmla="*/ 2796722 w 2815755"/>
                    <a:gd name="connsiteY1" fmla="*/ 2390117 h 6377009"/>
                    <a:gd name="connsiteX2" fmla="*/ 0 w 2815755"/>
                    <a:gd name="connsiteY2" fmla="*/ 6377009 h 6377009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14400 w 2814751"/>
                    <a:gd name="connsiteY0" fmla="*/ 22 h 6377009"/>
                    <a:gd name="connsiteX1" fmla="*/ 2796722 w 2814751"/>
                    <a:gd name="connsiteY1" fmla="*/ 2390117 h 6377009"/>
                    <a:gd name="connsiteX2" fmla="*/ 0 w 2814751"/>
                    <a:gd name="connsiteY2" fmla="*/ 6377009 h 6377009"/>
                    <a:gd name="connsiteX0" fmla="*/ 914400 w 2814751"/>
                    <a:gd name="connsiteY0" fmla="*/ 23 h 6362723"/>
                    <a:gd name="connsiteX1" fmla="*/ 2796722 w 2814751"/>
                    <a:gd name="connsiteY1" fmla="*/ 2375831 h 6362723"/>
                    <a:gd name="connsiteX2" fmla="*/ 0 w 2814751"/>
                    <a:gd name="connsiteY2" fmla="*/ 6362723 h 6362723"/>
                    <a:gd name="connsiteX0" fmla="*/ 919162 w 2814998"/>
                    <a:gd name="connsiteY0" fmla="*/ 23 h 6348435"/>
                    <a:gd name="connsiteX1" fmla="*/ 2796722 w 2814998"/>
                    <a:gd name="connsiteY1" fmla="*/ 2361543 h 6348435"/>
                    <a:gd name="connsiteX2" fmla="*/ 0 w 2814998"/>
                    <a:gd name="connsiteY2" fmla="*/ 6348435 h 6348435"/>
                    <a:gd name="connsiteX0" fmla="*/ 923924 w 2815248"/>
                    <a:gd name="connsiteY0" fmla="*/ 24 h 6329386"/>
                    <a:gd name="connsiteX1" fmla="*/ 2796722 w 2815248"/>
                    <a:gd name="connsiteY1" fmla="*/ 2342494 h 6329386"/>
                    <a:gd name="connsiteX2" fmla="*/ 0 w 2815248"/>
                    <a:gd name="connsiteY2" fmla="*/ 6329386 h 6329386"/>
                    <a:gd name="connsiteX0" fmla="*/ 923924 w 2815248"/>
                    <a:gd name="connsiteY0" fmla="*/ 24 h 6315099"/>
                    <a:gd name="connsiteX1" fmla="*/ 2796722 w 2815248"/>
                    <a:gd name="connsiteY1" fmla="*/ 2328207 h 6315099"/>
                    <a:gd name="connsiteX2" fmla="*/ 0 w 2815248"/>
                    <a:gd name="connsiteY2" fmla="*/ 6315099 h 6315099"/>
                    <a:gd name="connsiteX0" fmla="*/ 904874 w 2814263"/>
                    <a:gd name="connsiteY0" fmla="*/ 23 h 6324623"/>
                    <a:gd name="connsiteX1" fmla="*/ 2796722 w 2814263"/>
                    <a:gd name="connsiteY1" fmla="*/ 2337731 h 6324623"/>
                    <a:gd name="connsiteX2" fmla="*/ 0 w 2814263"/>
                    <a:gd name="connsiteY2" fmla="*/ 6324623 h 632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4263" h="6324623">
                      <a:moveTo>
                        <a:pt x="904874" y="23"/>
                      </a:moveTo>
                      <a:cubicBezTo>
                        <a:pt x="2109786" y="-6327"/>
                        <a:pt x="2947534" y="1283631"/>
                        <a:pt x="2796722" y="2337731"/>
                      </a:cubicBezTo>
                      <a:cubicBezTo>
                        <a:pt x="2645910" y="3391831"/>
                        <a:pt x="195262" y="4445023"/>
                        <a:pt x="0" y="6324623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3A11D9E-93E8-6F91-C145-93A56664D36B}"/>
                    </a:ext>
                  </a:extLst>
                </p:cNvPr>
                <p:cNvSpPr/>
                <p:nvPr/>
              </p:nvSpPr>
              <p:spPr>
                <a:xfrm rot="715517">
                  <a:off x="13329032" y="8799132"/>
                  <a:ext cx="1346962" cy="319019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0 w 1257300"/>
                    <a:gd name="connsiteY0" fmla="*/ 0 h 2819400"/>
                    <a:gd name="connsiteX1" fmla="*/ 1257300 w 1257300"/>
                    <a:gd name="connsiteY1" fmla="*/ 2819400 h 2819400"/>
                    <a:gd name="connsiteX0" fmla="*/ 0 w 1344386"/>
                    <a:gd name="connsiteY0" fmla="*/ 0 h 2790372"/>
                    <a:gd name="connsiteX1" fmla="*/ 1344386 w 1344386"/>
                    <a:gd name="connsiteY1" fmla="*/ 2790372 h 2790372"/>
                    <a:gd name="connsiteX0" fmla="*/ 0 w 1329872"/>
                    <a:gd name="connsiteY0" fmla="*/ 0 h 2674257"/>
                    <a:gd name="connsiteX1" fmla="*/ 1329872 w 1329872"/>
                    <a:gd name="connsiteY1" fmla="*/ 2674257 h 26742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318094"/>
                    <a:gd name="connsiteY0" fmla="*/ 0 h 2572657"/>
                    <a:gd name="connsiteX1" fmla="*/ 1315358 w 1318094"/>
                    <a:gd name="connsiteY1" fmla="*/ 2572657 h 25726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416958"/>
                    <a:gd name="connsiteY0" fmla="*/ 0 h 2788557"/>
                    <a:gd name="connsiteX1" fmla="*/ 1416958 w 1416958"/>
                    <a:gd name="connsiteY1" fmla="*/ 2788557 h 2788557"/>
                    <a:gd name="connsiteX0" fmla="*/ 0 w 1378858"/>
                    <a:gd name="connsiteY0" fmla="*/ 0 h 2775857"/>
                    <a:gd name="connsiteX1" fmla="*/ 1378858 w 1378858"/>
                    <a:gd name="connsiteY1" fmla="*/ 2775857 h 2775857"/>
                    <a:gd name="connsiteX0" fmla="*/ 0 w 1388224"/>
                    <a:gd name="connsiteY0" fmla="*/ 0 h 2775857"/>
                    <a:gd name="connsiteX1" fmla="*/ 1378858 w 1388224"/>
                    <a:gd name="connsiteY1" fmla="*/ 2775857 h 2775857"/>
                    <a:gd name="connsiteX0" fmla="*/ 0 w 1344412"/>
                    <a:gd name="connsiteY0" fmla="*/ 0 h 2896507"/>
                    <a:gd name="connsiteX1" fmla="*/ 1334408 w 1344412"/>
                    <a:gd name="connsiteY1" fmla="*/ 2896507 h 2896507"/>
                    <a:gd name="connsiteX0" fmla="*/ 0 w 1313172"/>
                    <a:gd name="connsiteY0" fmla="*/ 0 h 2947307"/>
                    <a:gd name="connsiteX1" fmla="*/ 1302658 w 1313172"/>
                    <a:gd name="connsiteY1" fmla="*/ 2947307 h 2947307"/>
                    <a:gd name="connsiteX0" fmla="*/ 0 w 1338297"/>
                    <a:gd name="connsiteY0" fmla="*/ 0 h 2947307"/>
                    <a:gd name="connsiteX1" fmla="*/ 1302658 w 1338297"/>
                    <a:gd name="connsiteY1" fmla="*/ 2947307 h 2947307"/>
                    <a:gd name="connsiteX0" fmla="*/ 0 w 1340777"/>
                    <a:gd name="connsiteY0" fmla="*/ 0 h 2947307"/>
                    <a:gd name="connsiteX1" fmla="*/ 1302658 w 1340777"/>
                    <a:gd name="connsiteY1" fmla="*/ 2947307 h 2947307"/>
                    <a:gd name="connsiteX0" fmla="*/ 0 w 1340777"/>
                    <a:gd name="connsiteY0" fmla="*/ 0 h 2991757"/>
                    <a:gd name="connsiteX1" fmla="*/ 1302658 w 1340777"/>
                    <a:gd name="connsiteY1" fmla="*/ 2991757 h 2991757"/>
                    <a:gd name="connsiteX0" fmla="*/ 0 w 1310622"/>
                    <a:gd name="connsiteY0" fmla="*/ 0 h 3214007"/>
                    <a:gd name="connsiteX1" fmla="*/ 1270908 w 1310622"/>
                    <a:gd name="connsiteY1" fmla="*/ 3214007 h 3214007"/>
                    <a:gd name="connsiteX0" fmla="*/ 0 w 1292167"/>
                    <a:gd name="connsiteY0" fmla="*/ 0 h 3214007"/>
                    <a:gd name="connsiteX1" fmla="*/ 1270908 w 1292167"/>
                    <a:gd name="connsiteY1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307037"/>
                    <a:gd name="connsiteY0" fmla="*/ 0 h 3214007"/>
                    <a:gd name="connsiteX1" fmla="*/ 600648 w 1307037"/>
                    <a:gd name="connsiteY1" fmla="*/ 940347 h 3214007"/>
                    <a:gd name="connsiteX2" fmla="*/ 1270908 w 1307037"/>
                    <a:gd name="connsiteY2" fmla="*/ 3214007 h 3214007"/>
                    <a:gd name="connsiteX0" fmla="*/ 0 w 1304094"/>
                    <a:gd name="connsiteY0" fmla="*/ 0 h 3214007"/>
                    <a:gd name="connsiteX1" fmla="*/ 530798 w 1304094"/>
                    <a:gd name="connsiteY1" fmla="*/ 927647 h 3214007"/>
                    <a:gd name="connsiteX2" fmla="*/ 1270908 w 1304094"/>
                    <a:gd name="connsiteY2" fmla="*/ 3214007 h 3214007"/>
                    <a:gd name="connsiteX0" fmla="*/ 0 w 1304593"/>
                    <a:gd name="connsiteY0" fmla="*/ 0 h 3214007"/>
                    <a:gd name="connsiteX1" fmla="*/ 543498 w 1304593"/>
                    <a:gd name="connsiteY1" fmla="*/ 895897 h 3214007"/>
                    <a:gd name="connsiteX2" fmla="*/ 1270908 w 1304593"/>
                    <a:gd name="connsiteY2" fmla="*/ 3214007 h 321400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8225 w 1354136"/>
                    <a:gd name="connsiteY0" fmla="*/ 0 h 3220357"/>
                    <a:gd name="connsiteX1" fmla="*/ 589823 w 1354136"/>
                    <a:gd name="connsiteY1" fmla="*/ 902247 h 3220357"/>
                    <a:gd name="connsiteX2" fmla="*/ 1317233 w 1354136"/>
                    <a:gd name="connsiteY2" fmla="*/ 3220357 h 3220357"/>
                    <a:gd name="connsiteX0" fmla="*/ 9933 w 1355844"/>
                    <a:gd name="connsiteY0" fmla="*/ 0 h 3220357"/>
                    <a:gd name="connsiteX1" fmla="*/ 591531 w 1355844"/>
                    <a:gd name="connsiteY1" fmla="*/ 902247 h 3220357"/>
                    <a:gd name="connsiteX2" fmla="*/ 1318941 w 1355844"/>
                    <a:gd name="connsiteY2" fmla="*/ 3220357 h 3220357"/>
                    <a:gd name="connsiteX0" fmla="*/ 6857 w 1345699"/>
                    <a:gd name="connsiteY0" fmla="*/ 0 h 3220357"/>
                    <a:gd name="connsiteX1" fmla="*/ 588455 w 1345699"/>
                    <a:gd name="connsiteY1" fmla="*/ 902247 h 3220357"/>
                    <a:gd name="connsiteX2" fmla="*/ 1315865 w 1345699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1340"/>
                    <a:gd name="connsiteY0" fmla="*/ 0 h 3220357"/>
                    <a:gd name="connsiteX1" fmla="*/ 581598 w 1341340"/>
                    <a:gd name="connsiteY1" fmla="*/ 902247 h 3220357"/>
                    <a:gd name="connsiteX2" fmla="*/ 1309008 w 1341340"/>
                    <a:gd name="connsiteY2" fmla="*/ 3220357 h 3220357"/>
                    <a:gd name="connsiteX0" fmla="*/ 0 w 1332703"/>
                    <a:gd name="connsiteY0" fmla="*/ 0 h 3220357"/>
                    <a:gd name="connsiteX1" fmla="*/ 581598 w 1332703"/>
                    <a:gd name="connsiteY1" fmla="*/ 902247 h 3220357"/>
                    <a:gd name="connsiteX2" fmla="*/ 1309008 w 1332703"/>
                    <a:gd name="connsiteY2" fmla="*/ 3220357 h 3220357"/>
                    <a:gd name="connsiteX0" fmla="*/ 0 w 1319520"/>
                    <a:gd name="connsiteY0" fmla="*/ 0 h 3215594"/>
                    <a:gd name="connsiteX1" fmla="*/ 581598 w 1319520"/>
                    <a:gd name="connsiteY1" fmla="*/ 902247 h 3215594"/>
                    <a:gd name="connsiteX2" fmla="*/ 1294721 w 1319520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2595"/>
                    <a:gd name="connsiteY0" fmla="*/ 0 h 3215594"/>
                    <a:gd name="connsiteX1" fmla="*/ 581598 w 1322595"/>
                    <a:gd name="connsiteY1" fmla="*/ 902247 h 3215594"/>
                    <a:gd name="connsiteX2" fmla="*/ 1294721 w 1322595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5101"/>
                    <a:gd name="connsiteY0" fmla="*/ 0 h 3215594"/>
                    <a:gd name="connsiteX1" fmla="*/ 595886 w 1335101"/>
                    <a:gd name="connsiteY1" fmla="*/ 902247 h 3215594"/>
                    <a:gd name="connsiteX2" fmla="*/ 1309009 w 1335101"/>
                    <a:gd name="connsiteY2" fmla="*/ 3215594 h 3215594"/>
                    <a:gd name="connsiteX0" fmla="*/ 0 w 1334037"/>
                    <a:gd name="connsiteY0" fmla="*/ 0 h 3215594"/>
                    <a:gd name="connsiteX1" fmla="*/ 564136 w 1334037"/>
                    <a:gd name="connsiteY1" fmla="*/ 908597 h 3215594"/>
                    <a:gd name="connsiteX2" fmla="*/ 1309009 w 1334037"/>
                    <a:gd name="connsiteY2" fmla="*/ 3215594 h 3215594"/>
                    <a:gd name="connsiteX0" fmla="*/ 0 w 1333246"/>
                    <a:gd name="connsiteY0" fmla="*/ 0 h 3215594"/>
                    <a:gd name="connsiteX1" fmla="*/ 538736 w 1333246"/>
                    <a:gd name="connsiteY1" fmla="*/ 914947 h 3215594"/>
                    <a:gd name="connsiteX2" fmla="*/ 1309009 w 1333246"/>
                    <a:gd name="connsiteY2" fmla="*/ 3215594 h 3215594"/>
                    <a:gd name="connsiteX0" fmla="*/ 0 w 1332502"/>
                    <a:gd name="connsiteY0" fmla="*/ 0 h 3215594"/>
                    <a:gd name="connsiteX1" fmla="*/ 513336 w 1332502"/>
                    <a:gd name="connsiteY1" fmla="*/ 927647 h 3215594"/>
                    <a:gd name="connsiteX2" fmla="*/ 1309009 w 1332502"/>
                    <a:gd name="connsiteY2" fmla="*/ 3215594 h 3215594"/>
                    <a:gd name="connsiteX0" fmla="*/ 0 w 1328000"/>
                    <a:gd name="connsiteY0" fmla="*/ 0 h 3215594"/>
                    <a:gd name="connsiteX1" fmla="*/ 513336 w 1328000"/>
                    <a:gd name="connsiteY1" fmla="*/ 927647 h 3215594"/>
                    <a:gd name="connsiteX2" fmla="*/ 1309009 w 1328000"/>
                    <a:gd name="connsiteY2" fmla="*/ 3215594 h 32155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8036"/>
                    <a:gd name="connsiteY0" fmla="*/ 0 h 3190194"/>
                    <a:gd name="connsiteX1" fmla="*/ 513336 w 1348036"/>
                    <a:gd name="connsiteY1" fmla="*/ 927647 h 3190194"/>
                    <a:gd name="connsiteX2" fmla="*/ 1328059 w 1348036"/>
                    <a:gd name="connsiteY2" fmla="*/ 3190194 h 3190194"/>
                    <a:gd name="connsiteX0" fmla="*/ 0 w 1346534"/>
                    <a:gd name="connsiteY0" fmla="*/ 0 h 3190194"/>
                    <a:gd name="connsiteX1" fmla="*/ 513336 w 1346534"/>
                    <a:gd name="connsiteY1" fmla="*/ 927647 h 3190194"/>
                    <a:gd name="connsiteX2" fmla="*/ 1328059 w 1346534"/>
                    <a:gd name="connsiteY2" fmla="*/ 3190194 h 3190194"/>
                    <a:gd name="connsiteX0" fmla="*/ 0 w 1346962"/>
                    <a:gd name="connsiteY0" fmla="*/ 0 h 3190194"/>
                    <a:gd name="connsiteX1" fmla="*/ 513336 w 1346962"/>
                    <a:gd name="connsiteY1" fmla="*/ 927647 h 3190194"/>
                    <a:gd name="connsiteX2" fmla="*/ 1328059 w 1346962"/>
                    <a:gd name="connsiteY2" fmla="*/ 3190194 h 319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46962" h="3190194">
                      <a:moveTo>
                        <a:pt x="0" y="0"/>
                      </a:moveTo>
                      <a:cubicBezTo>
                        <a:pt x="53541" y="250916"/>
                        <a:pt x="241193" y="567398"/>
                        <a:pt x="513336" y="927647"/>
                      </a:cubicBezTo>
                      <a:cubicBezTo>
                        <a:pt x="785479" y="1287896"/>
                        <a:pt x="1468893" y="1951037"/>
                        <a:pt x="1328059" y="3190194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812FFEC-7CF3-D300-89CF-5503F5B6631E}"/>
                    </a:ext>
                  </a:extLst>
                </p:cNvPr>
                <p:cNvSpPr/>
                <p:nvPr/>
              </p:nvSpPr>
              <p:spPr>
                <a:xfrm rot="715517">
                  <a:off x="11511633" y="8857010"/>
                  <a:ext cx="204600" cy="205014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4600" h="2050141">
                      <a:moveTo>
                        <a:pt x="0" y="0"/>
                      </a:moveTo>
                      <a:cubicBezTo>
                        <a:pt x="527276" y="883558"/>
                        <a:pt x="-164193" y="1388380"/>
                        <a:pt x="112485" y="2050141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8C7D2A-22C2-564D-766C-7662E3B25F3B}"/>
                    </a:ext>
                  </a:extLst>
                </p:cNvPr>
                <p:cNvSpPr/>
                <p:nvPr/>
              </p:nvSpPr>
              <p:spPr>
                <a:xfrm rot="715517">
                  <a:off x="9918534" y="7708887"/>
                  <a:ext cx="1986190" cy="110988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014765"/>
                    <a:gd name="connsiteY0" fmla="*/ 0 h 1071788"/>
                    <a:gd name="connsiteX1" fmla="*/ 2014765 w 2014765"/>
                    <a:gd name="connsiteY1" fmla="*/ 1071788 h 1071788"/>
                    <a:gd name="connsiteX0" fmla="*/ 0 w 2043340"/>
                    <a:gd name="connsiteY0" fmla="*/ 0 h 1090838"/>
                    <a:gd name="connsiteX1" fmla="*/ 2043340 w 2043340"/>
                    <a:gd name="connsiteY1" fmla="*/ 1090838 h 1090838"/>
                    <a:gd name="connsiteX0" fmla="*/ 0 w 1986190"/>
                    <a:gd name="connsiteY0" fmla="*/ 0 h 1109888"/>
                    <a:gd name="connsiteX1" fmla="*/ 1986190 w 1986190"/>
                    <a:gd name="connsiteY1" fmla="*/ 1109888 h 1109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86190" h="1109888">
                      <a:moveTo>
                        <a:pt x="0" y="0"/>
                      </a:moveTo>
                      <a:cubicBezTo>
                        <a:pt x="316139" y="681943"/>
                        <a:pt x="1563008" y="317953"/>
                        <a:pt x="1986190" y="1109888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546953D-9B8D-E572-E808-972C8838D67B}"/>
                    </a:ext>
                  </a:extLst>
                </p:cNvPr>
                <p:cNvSpPr/>
                <p:nvPr/>
              </p:nvSpPr>
              <p:spPr>
                <a:xfrm rot="715517">
                  <a:off x="10518176" y="7374922"/>
                  <a:ext cx="1439634" cy="81641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565400"/>
                    <a:gd name="connsiteY0" fmla="*/ 1321473 h 1443612"/>
                    <a:gd name="connsiteX1" fmla="*/ 2565400 w 2565400"/>
                    <a:gd name="connsiteY1" fmla="*/ 134930 h 1443612"/>
                    <a:gd name="connsiteX0" fmla="*/ 0 w 1941286"/>
                    <a:gd name="connsiteY0" fmla="*/ 704717 h 860171"/>
                    <a:gd name="connsiteX1" fmla="*/ 1941286 w 1941286"/>
                    <a:gd name="connsiteY1" fmla="*/ 171316 h 860171"/>
                    <a:gd name="connsiteX0" fmla="*/ 0 w 2013857"/>
                    <a:gd name="connsiteY0" fmla="*/ 758749 h 910508"/>
                    <a:gd name="connsiteX1" fmla="*/ 2013857 w 2013857"/>
                    <a:gd name="connsiteY1" fmla="*/ 167291 h 910508"/>
                    <a:gd name="connsiteX0" fmla="*/ 0 w 2013857"/>
                    <a:gd name="connsiteY0" fmla="*/ 591458 h 974136"/>
                    <a:gd name="connsiteX1" fmla="*/ 2013857 w 2013857"/>
                    <a:gd name="connsiteY1" fmla="*/ 0 h 974136"/>
                    <a:gd name="connsiteX0" fmla="*/ 0 w 2013857"/>
                    <a:gd name="connsiteY0" fmla="*/ 591458 h 872014"/>
                    <a:gd name="connsiteX1" fmla="*/ 2013857 w 2013857"/>
                    <a:gd name="connsiteY1" fmla="*/ 0 h 872014"/>
                    <a:gd name="connsiteX0" fmla="*/ 0 w 1810657"/>
                    <a:gd name="connsiteY0" fmla="*/ 809172 h 1029994"/>
                    <a:gd name="connsiteX1" fmla="*/ 1810657 w 1810657"/>
                    <a:gd name="connsiteY1" fmla="*/ 0 h 1029994"/>
                    <a:gd name="connsiteX0" fmla="*/ 0 w 1810657"/>
                    <a:gd name="connsiteY0" fmla="*/ 809172 h 914516"/>
                    <a:gd name="connsiteX1" fmla="*/ 1810657 w 1810657"/>
                    <a:gd name="connsiteY1" fmla="*/ 0 h 914516"/>
                    <a:gd name="connsiteX0" fmla="*/ 0 w 1810657"/>
                    <a:gd name="connsiteY0" fmla="*/ 881744 h 973021"/>
                    <a:gd name="connsiteX1" fmla="*/ 1810657 w 1810657"/>
                    <a:gd name="connsiteY1" fmla="*/ 0 h 973021"/>
                    <a:gd name="connsiteX0" fmla="*/ 0 w 1810657"/>
                    <a:gd name="connsiteY0" fmla="*/ 881744 h 942026"/>
                    <a:gd name="connsiteX1" fmla="*/ 1810657 w 1810657"/>
                    <a:gd name="connsiteY1" fmla="*/ 0 h 942026"/>
                    <a:gd name="connsiteX0" fmla="*/ 0 w 1723571"/>
                    <a:gd name="connsiteY0" fmla="*/ 852715 h 917863"/>
                    <a:gd name="connsiteX1" fmla="*/ 1723571 w 1723571"/>
                    <a:gd name="connsiteY1" fmla="*/ 0 h 917863"/>
                    <a:gd name="connsiteX0" fmla="*/ 0 w 1796143"/>
                    <a:gd name="connsiteY0" fmla="*/ 852715 h 917863"/>
                    <a:gd name="connsiteX1" fmla="*/ 1796143 w 1796143"/>
                    <a:gd name="connsiteY1" fmla="*/ 0 h 917863"/>
                    <a:gd name="connsiteX0" fmla="*/ 0 w 1709057"/>
                    <a:gd name="connsiteY0" fmla="*/ 838201 h 905974"/>
                    <a:gd name="connsiteX1" fmla="*/ 1709057 w 1709057"/>
                    <a:gd name="connsiteY1" fmla="*/ 0 h 905974"/>
                    <a:gd name="connsiteX0" fmla="*/ 0 w 1709057"/>
                    <a:gd name="connsiteY0" fmla="*/ 838201 h 887162"/>
                    <a:gd name="connsiteX1" fmla="*/ 1709057 w 1709057"/>
                    <a:gd name="connsiteY1" fmla="*/ 0 h 887162"/>
                    <a:gd name="connsiteX0" fmla="*/ 0 w 1680028"/>
                    <a:gd name="connsiteY0" fmla="*/ 881744 h 923740"/>
                    <a:gd name="connsiteX1" fmla="*/ 1680028 w 1680028"/>
                    <a:gd name="connsiteY1" fmla="*/ 0 h 923740"/>
                    <a:gd name="connsiteX0" fmla="*/ 0 w 1636485"/>
                    <a:gd name="connsiteY0" fmla="*/ 881744 h 923740"/>
                    <a:gd name="connsiteX1" fmla="*/ 1636485 w 1636485"/>
                    <a:gd name="connsiteY1" fmla="*/ 0 h 923740"/>
                    <a:gd name="connsiteX0" fmla="*/ 0 w 1646010"/>
                    <a:gd name="connsiteY0" fmla="*/ 867456 h 911595"/>
                    <a:gd name="connsiteX1" fmla="*/ 1646010 w 1646010"/>
                    <a:gd name="connsiteY1" fmla="*/ 0 h 911595"/>
                    <a:gd name="connsiteX0" fmla="*/ 0 w 1646010"/>
                    <a:gd name="connsiteY0" fmla="*/ 867456 h 897670"/>
                    <a:gd name="connsiteX1" fmla="*/ 1646010 w 1646010"/>
                    <a:gd name="connsiteY1" fmla="*/ 0 h 897670"/>
                    <a:gd name="connsiteX0" fmla="*/ 0 w 1622197"/>
                    <a:gd name="connsiteY0" fmla="*/ 853168 h 885482"/>
                    <a:gd name="connsiteX1" fmla="*/ 1622197 w 1622197"/>
                    <a:gd name="connsiteY1" fmla="*/ 0 h 885482"/>
                    <a:gd name="connsiteX0" fmla="*/ 0 w 1593622"/>
                    <a:gd name="connsiteY0" fmla="*/ 853168 h 885482"/>
                    <a:gd name="connsiteX1" fmla="*/ 1593622 w 1593622"/>
                    <a:gd name="connsiteY1" fmla="*/ 0 h 885482"/>
                    <a:gd name="connsiteX0" fmla="*/ 0 w 1584097"/>
                    <a:gd name="connsiteY0" fmla="*/ 872218 h 901767"/>
                    <a:gd name="connsiteX1" fmla="*/ 1584097 w 1584097"/>
                    <a:gd name="connsiteY1" fmla="*/ 0 h 901767"/>
                    <a:gd name="connsiteX0" fmla="*/ 0 w 1584097"/>
                    <a:gd name="connsiteY0" fmla="*/ 872218 h 887169"/>
                    <a:gd name="connsiteX1" fmla="*/ 1584097 w 1584097"/>
                    <a:gd name="connsiteY1" fmla="*/ 0 h 887169"/>
                    <a:gd name="connsiteX0" fmla="*/ 0 w 1482497"/>
                    <a:gd name="connsiteY0" fmla="*/ 783318 h 804869"/>
                    <a:gd name="connsiteX1" fmla="*/ 1482497 w 1482497"/>
                    <a:gd name="connsiteY1" fmla="*/ 0 h 804869"/>
                    <a:gd name="connsiteX0" fmla="*/ 0 w 1482497"/>
                    <a:gd name="connsiteY0" fmla="*/ 783318 h 812165"/>
                    <a:gd name="connsiteX1" fmla="*/ 1482497 w 1482497"/>
                    <a:gd name="connsiteY1" fmla="*/ 0 h 812165"/>
                    <a:gd name="connsiteX0" fmla="*/ 0 w 1472972"/>
                    <a:gd name="connsiteY0" fmla="*/ 769030 h 799493"/>
                    <a:gd name="connsiteX1" fmla="*/ 1472972 w 1472972"/>
                    <a:gd name="connsiteY1" fmla="*/ 0 h 799493"/>
                    <a:gd name="connsiteX0" fmla="*/ 0 w 1472972"/>
                    <a:gd name="connsiteY0" fmla="*/ 783318 h 812165"/>
                    <a:gd name="connsiteX1" fmla="*/ 1472972 w 1472972"/>
                    <a:gd name="connsiteY1" fmla="*/ 0 h 812165"/>
                    <a:gd name="connsiteX0" fmla="*/ 0 w 1458684"/>
                    <a:gd name="connsiteY0" fmla="*/ 783318 h 812165"/>
                    <a:gd name="connsiteX1" fmla="*/ 1458684 w 1458684"/>
                    <a:gd name="connsiteY1" fmla="*/ 0 h 812165"/>
                    <a:gd name="connsiteX0" fmla="*/ 0 w 1439634"/>
                    <a:gd name="connsiteY0" fmla="*/ 783318 h 812165"/>
                    <a:gd name="connsiteX1" fmla="*/ 1439634 w 1439634"/>
                    <a:gd name="connsiteY1" fmla="*/ 0 h 812165"/>
                    <a:gd name="connsiteX0" fmla="*/ 0 w 1449159"/>
                    <a:gd name="connsiteY0" fmla="*/ 790462 h 818547"/>
                    <a:gd name="connsiteX1" fmla="*/ 1449159 w 1449159"/>
                    <a:gd name="connsiteY1" fmla="*/ 0 h 818547"/>
                    <a:gd name="connsiteX0" fmla="*/ 0 w 1437253"/>
                    <a:gd name="connsiteY0" fmla="*/ 790462 h 818547"/>
                    <a:gd name="connsiteX1" fmla="*/ 1437253 w 1437253"/>
                    <a:gd name="connsiteY1" fmla="*/ 0 h 818547"/>
                    <a:gd name="connsiteX0" fmla="*/ 0 w 1439634"/>
                    <a:gd name="connsiteY0" fmla="*/ 780937 h 810045"/>
                    <a:gd name="connsiteX1" fmla="*/ 1439634 w 1439634"/>
                    <a:gd name="connsiteY1" fmla="*/ 0 h 810045"/>
                    <a:gd name="connsiteX0" fmla="*/ 0 w 1439634"/>
                    <a:gd name="connsiteY0" fmla="*/ 788081 h 816417"/>
                    <a:gd name="connsiteX1" fmla="*/ 1439634 w 1439634"/>
                    <a:gd name="connsiteY1" fmla="*/ 0 h 816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9634" h="816417">
                      <a:moveTo>
                        <a:pt x="0" y="788081"/>
                      </a:moveTo>
                      <a:cubicBezTo>
                        <a:pt x="613681" y="873578"/>
                        <a:pt x="936170" y="806904"/>
                        <a:pt x="1439634" y="0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8" name="Freeform: Shape 2307">
                  <a:extLst>
                    <a:ext uri="{FF2B5EF4-FFF2-40B4-BE49-F238E27FC236}">
                      <a16:creationId xmlns:a16="http://schemas.microsoft.com/office/drawing/2014/main" id="{4E83A953-CD54-EA4F-FCA1-0E0FE0E3B31B}"/>
                    </a:ext>
                  </a:extLst>
                </p:cNvPr>
                <p:cNvSpPr/>
                <p:nvPr/>
              </p:nvSpPr>
              <p:spPr>
                <a:xfrm rot="715517">
                  <a:off x="13859964" y="7276363"/>
                  <a:ext cx="1476770" cy="192110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1547747 w 1547747"/>
                    <a:gd name="connsiteY0" fmla="*/ 12840 h 1961382"/>
                    <a:gd name="connsiteX1" fmla="*/ 164352 w 1547747"/>
                    <a:gd name="connsiteY1" fmla="*/ 1961382 h 1961382"/>
                    <a:gd name="connsiteX0" fmla="*/ 1477598 w 1477598"/>
                    <a:gd name="connsiteY0" fmla="*/ 12418 h 1960960"/>
                    <a:gd name="connsiteX1" fmla="*/ 94203 w 1477598"/>
                    <a:gd name="connsiteY1" fmla="*/ 1960960 h 1960960"/>
                    <a:gd name="connsiteX0" fmla="*/ 1506668 w 1506668"/>
                    <a:gd name="connsiteY0" fmla="*/ 12418 h 1960960"/>
                    <a:gd name="connsiteX1" fmla="*/ 91523 w 1506668"/>
                    <a:gd name="connsiteY1" fmla="*/ 1960960 h 1960960"/>
                    <a:gd name="connsiteX0" fmla="*/ 1488781 w 1488781"/>
                    <a:gd name="connsiteY0" fmla="*/ 12418 h 1960960"/>
                    <a:gd name="connsiteX1" fmla="*/ 73636 w 1488781"/>
                    <a:gd name="connsiteY1" fmla="*/ 1960960 h 1960960"/>
                    <a:gd name="connsiteX0" fmla="*/ 1499879 w 1499879"/>
                    <a:gd name="connsiteY0" fmla="*/ 12476 h 1961018"/>
                    <a:gd name="connsiteX1" fmla="*/ 84734 w 1499879"/>
                    <a:gd name="connsiteY1" fmla="*/ 1961018 h 1961018"/>
                    <a:gd name="connsiteX0" fmla="*/ 1523421 w 1523421"/>
                    <a:gd name="connsiteY0" fmla="*/ 12457 h 1963141"/>
                    <a:gd name="connsiteX1" fmla="*/ 82768 w 1523421"/>
                    <a:gd name="connsiteY1" fmla="*/ 1963141 h 1963141"/>
                    <a:gd name="connsiteX0" fmla="*/ 1502684 w 1502684"/>
                    <a:gd name="connsiteY0" fmla="*/ 12485 h 1963169"/>
                    <a:gd name="connsiteX1" fmla="*/ 62031 w 1502684"/>
                    <a:gd name="connsiteY1" fmla="*/ 1963169 h 1963169"/>
                    <a:gd name="connsiteX0" fmla="*/ 1491055 w 1491055"/>
                    <a:gd name="connsiteY0" fmla="*/ 12510 h 1960570"/>
                    <a:gd name="connsiteX1" fmla="*/ 62828 w 1491055"/>
                    <a:gd name="connsiteY1" fmla="*/ 1960570 h 1960570"/>
                    <a:gd name="connsiteX0" fmla="*/ 1503460 w 1503460"/>
                    <a:gd name="connsiteY0" fmla="*/ 12671 h 1944060"/>
                    <a:gd name="connsiteX1" fmla="*/ 61977 w 1503460"/>
                    <a:gd name="connsiteY1" fmla="*/ 1944060 h 1944060"/>
                    <a:gd name="connsiteX0" fmla="*/ 1506986 w 1506986"/>
                    <a:gd name="connsiteY0" fmla="*/ 12711 h 1944100"/>
                    <a:gd name="connsiteX1" fmla="*/ 65503 w 1506986"/>
                    <a:gd name="connsiteY1" fmla="*/ 1944100 h 1944100"/>
                    <a:gd name="connsiteX0" fmla="*/ 1495232 w 1495232"/>
                    <a:gd name="connsiteY0" fmla="*/ 12848 h 1944237"/>
                    <a:gd name="connsiteX1" fmla="*/ 53749 w 1495232"/>
                    <a:gd name="connsiteY1" fmla="*/ 1944237 h 1944237"/>
                    <a:gd name="connsiteX0" fmla="*/ 1489349 w 1489349"/>
                    <a:gd name="connsiteY0" fmla="*/ 12887 h 1944276"/>
                    <a:gd name="connsiteX1" fmla="*/ 47866 w 1489349"/>
                    <a:gd name="connsiteY1" fmla="*/ 1944276 h 1944276"/>
                    <a:gd name="connsiteX0" fmla="*/ 1481762 w 1481762"/>
                    <a:gd name="connsiteY0" fmla="*/ 12939 h 1944328"/>
                    <a:gd name="connsiteX1" fmla="*/ 40279 w 1481762"/>
                    <a:gd name="connsiteY1" fmla="*/ 1944328 h 1944328"/>
                    <a:gd name="connsiteX0" fmla="*/ 1490806 w 1490806"/>
                    <a:gd name="connsiteY0" fmla="*/ 13085 h 1930254"/>
                    <a:gd name="connsiteX1" fmla="*/ 39829 w 1490806"/>
                    <a:gd name="connsiteY1" fmla="*/ 1930254 h 1930254"/>
                    <a:gd name="connsiteX0" fmla="*/ 1479987 w 1479987"/>
                    <a:gd name="connsiteY0" fmla="*/ 13134 h 1930303"/>
                    <a:gd name="connsiteX1" fmla="*/ 29010 w 1479987"/>
                    <a:gd name="connsiteY1" fmla="*/ 1930303 h 1930303"/>
                    <a:gd name="connsiteX0" fmla="*/ 1475836 w 1475836"/>
                    <a:gd name="connsiteY0" fmla="*/ 13168 h 1930337"/>
                    <a:gd name="connsiteX1" fmla="*/ 24859 w 1475836"/>
                    <a:gd name="connsiteY1" fmla="*/ 1930337 h 1930337"/>
                    <a:gd name="connsiteX0" fmla="*/ 1471107 w 1471107"/>
                    <a:gd name="connsiteY0" fmla="*/ 13208 h 1930377"/>
                    <a:gd name="connsiteX1" fmla="*/ 20130 w 1471107"/>
                    <a:gd name="connsiteY1" fmla="*/ 1930377 h 1930377"/>
                    <a:gd name="connsiteX0" fmla="*/ 1474788 w 1474788"/>
                    <a:gd name="connsiteY0" fmla="*/ 14143 h 1931312"/>
                    <a:gd name="connsiteX1" fmla="*/ 23811 w 1474788"/>
                    <a:gd name="connsiteY1" fmla="*/ 1931312 h 1931312"/>
                    <a:gd name="connsiteX0" fmla="*/ 1474741 w 1474741"/>
                    <a:gd name="connsiteY0" fmla="*/ 2991 h 1920160"/>
                    <a:gd name="connsiteX1" fmla="*/ 23764 w 1474741"/>
                    <a:gd name="connsiteY1" fmla="*/ 1920160 h 1920160"/>
                    <a:gd name="connsiteX0" fmla="*/ 1475218 w 1475218"/>
                    <a:gd name="connsiteY0" fmla="*/ 3924 h 1921093"/>
                    <a:gd name="connsiteX1" fmla="*/ 24241 w 1475218"/>
                    <a:gd name="connsiteY1" fmla="*/ 1921093 h 1921093"/>
                    <a:gd name="connsiteX0" fmla="*/ 1475544 w 1475544"/>
                    <a:gd name="connsiteY0" fmla="*/ 4040 h 1921209"/>
                    <a:gd name="connsiteX1" fmla="*/ 24567 w 1475544"/>
                    <a:gd name="connsiteY1" fmla="*/ 1921209 h 1921209"/>
                    <a:gd name="connsiteX0" fmla="*/ 1476068 w 1476068"/>
                    <a:gd name="connsiteY0" fmla="*/ 3712 h 1920881"/>
                    <a:gd name="connsiteX1" fmla="*/ 25091 w 1476068"/>
                    <a:gd name="connsiteY1" fmla="*/ 1920881 h 1920881"/>
                    <a:gd name="connsiteX0" fmla="*/ 1476770 w 1476770"/>
                    <a:gd name="connsiteY0" fmla="*/ 3938 h 1921107"/>
                    <a:gd name="connsiteX1" fmla="*/ 25793 w 1476770"/>
                    <a:gd name="connsiteY1" fmla="*/ 1921107 h 1921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770" h="1921107">
                      <a:moveTo>
                        <a:pt x="1476770" y="3938"/>
                      </a:moveTo>
                      <a:cubicBezTo>
                        <a:pt x="363006" y="-68906"/>
                        <a:pt x="-121631" y="879984"/>
                        <a:pt x="25793" y="1921107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9" name="Freeform: Shape 2308">
                  <a:extLst>
                    <a:ext uri="{FF2B5EF4-FFF2-40B4-BE49-F238E27FC236}">
                      <a16:creationId xmlns:a16="http://schemas.microsoft.com/office/drawing/2014/main" id="{42B0F747-0FCD-6747-05A8-A5028B4479EE}"/>
                    </a:ext>
                  </a:extLst>
                </p:cNvPr>
                <p:cNvSpPr/>
                <p:nvPr/>
              </p:nvSpPr>
              <p:spPr>
                <a:xfrm rot="715517">
                  <a:off x="13255925" y="7278637"/>
                  <a:ext cx="1465266" cy="46162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65266" h="461624">
                      <a:moveTo>
                        <a:pt x="1465266" y="0"/>
                      </a:moveTo>
                      <a:cubicBezTo>
                        <a:pt x="790579" y="384629"/>
                        <a:pt x="559592" y="413544"/>
                        <a:pt x="0" y="461624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0" name="Freeform: Shape 2309">
                  <a:extLst>
                    <a:ext uri="{FF2B5EF4-FFF2-40B4-BE49-F238E27FC236}">
                      <a16:creationId xmlns:a16="http://schemas.microsoft.com/office/drawing/2014/main" id="{4BD1E4DB-37B9-8A5D-E488-A7248B74FABF}"/>
                    </a:ext>
                  </a:extLst>
                </p:cNvPr>
                <p:cNvSpPr/>
                <p:nvPr/>
              </p:nvSpPr>
              <p:spPr>
                <a:xfrm rot="715517">
                  <a:off x="12166648" y="5786049"/>
                  <a:ext cx="1484226" cy="172678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496908 w 1496908"/>
                    <a:gd name="connsiteY0" fmla="*/ 1710235 h 1714136"/>
                    <a:gd name="connsiteX1" fmla="*/ 1162 w 1496908"/>
                    <a:gd name="connsiteY1" fmla="*/ 0 h 1714136"/>
                    <a:gd name="connsiteX0" fmla="*/ 1515932 w 1515932"/>
                    <a:gd name="connsiteY0" fmla="*/ 1710235 h 1714136"/>
                    <a:gd name="connsiteX1" fmla="*/ 1136 w 1515932"/>
                    <a:gd name="connsiteY1" fmla="*/ 0 h 1714136"/>
                    <a:gd name="connsiteX0" fmla="*/ 1515932 w 1515932"/>
                    <a:gd name="connsiteY0" fmla="*/ 1729285 h 1733116"/>
                    <a:gd name="connsiteX1" fmla="*/ 1136 w 1515932"/>
                    <a:gd name="connsiteY1" fmla="*/ 0 h 1733116"/>
                    <a:gd name="connsiteX0" fmla="*/ 1484226 w 1484226"/>
                    <a:gd name="connsiteY0" fmla="*/ 1722935 h 1726789"/>
                    <a:gd name="connsiteX1" fmla="*/ 1180 w 1484226"/>
                    <a:gd name="connsiteY1" fmla="*/ 0 h 1726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84226" h="1726789">
                      <a:moveTo>
                        <a:pt x="1484226" y="1722935"/>
                      </a:moveTo>
                      <a:cubicBezTo>
                        <a:pt x="739689" y="1796414"/>
                        <a:pt x="-34381" y="804725"/>
                        <a:pt x="1180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1" name="Freeform: Shape 2310">
                  <a:extLst>
                    <a:ext uri="{FF2B5EF4-FFF2-40B4-BE49-F238E27FC236}">
                      <a16:creationId xmlns:a16="http://schemas.microsoft.com/office/drawing/2014/main" id="{03F86CEE-DAD3-6E15-2DD6-EC7983FC0A15}"/>
                    </a:ext>
                  </a:extLst>
                </p:cNvPr>
                <p:cNvSpPr/>
                <p:nvPr/>
              </p:nvSpPr>
              <p:spPr>
                <a:xfrm rot="715517">
                  <a:off x="12105628" y="6317061"/>
                  <a:ext cx="215841" cy="13727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92493 w 1136417"/>
                    <a:gd name="connsiteY0" fmla="*/ 2751635 h 2753587"/>
                    <a:gd name="connsiteX1" fmla="*/ 1136417 w 1136417"/>
                    <a:gd name="connsiteY1" fmla="*/ 0 h 2753587"/>
                    <a:gd name="connsiteX0" fmla="*/ 0 w 943924"/>
                    <a:gd name="connsiteY0" fmla="*/ 2751635 h 2751635"/>
                    <a:gd name="connsiteX1" fmla="*/ 943924 w 943924"/>
                    <a:gd name="connsiteY1" fmla="*/ 0 h 2751635"/>
                    <a:gd name="connsiteX0" fmla="*/ 101579 w 273164"/>
                    <a:gd name="connsiteY0" fmla="*/ 1905815 h 1905815"/>
                    <a:gd name="connsiteX1" fmla="*/ 1563 w 273164"/>
                    <a:gd name="connsiteY1" fmla="*/ 0 h 1905815"/>
                    <a:gd name="connsiteX0" fmla="*/ 100016 w 311159"/>
                    <a:gd name="connsiteY0" fmla="*/ 1905815 h 1905815"/>
                    <a:gd name="connsiteX1" fmla="*/ 0 w 311159"/>
                    <a:gd name="connsiteY1" fmla="*/ 0 h 1905815"/>
                    <a:gd name="connsiteX0" fmla="*/ 61916 w 283941"/>
                    <a:gd name="connsiteY0" fmla="*/ 1783895 h 1783895"/>
                    <a:gd name="connsiteX1" fmla="*/ 0 w 283941"/>
                    <a:gd name="connsiteY1" fmla="*/ 0 h 1783895"/>
                    <a:gd name="connsiteX0" fmla="*/ 46676 w 273341"/>
                    <a:gd name="connsiteY0" fmla="*/ 1700075 h 1700075"/>
                    <a:gd name="connsiteX1" fmla="*/ 0 w 273341"/>
                    <a:gd name="connsiteY1" fmla="*/ 0 h 1700075"/>
                    <a:gd name="connsiteX0" fmla="*/ 23816 w 257773"/>
                    <a:gd name="connsiteY0" fmla="*/ 1684835 h 1684835"/>
                    <a:gd name="connsiteX1" fmla="*/ 0 w 257773"/>
                    <a:gd name="connsiteY1" fmla="*/ 0 h 1684835"/>
                    <a:gd name="connsiteX0" fmla="*/ 23816 w 272812"/>
                    <a:gd name="connsiteY0" fmla="*/ 1684835 h 1684835"/>
                    <a:gd name="connsiteX1" fmla="*/ 0 w 272812"/>
                    <a:gd name="connsiteY1" fmla="*/ 0 h 1684835"/>
                    <a:gd name="connsiteX0" fmla="*/ 54296 w 292765"/>
                    <a:gd name="connsiteY0" fmla="*/ 1692455 h 1692455"/>
                    <a:gd name="connsiteX1" fmla="*/ 0 w 292765"/>
                    <a:gd name="connsiteY1" fmla="*/ 0 h 1692455"/>
                    <a:gd name="connsiteX0" fmla="*/ 54296 w 299152"/>
                    <a:gd name="connsiteY0" fmla="*/ 1692455 h 1692455"/>
                    <a:gd name="connsiteX1" fmla="*/ 0 w 299152"/>
                    <a:gd name="connsiteY1" fmla="*/ 0 h 1692455"/>
                    <a:gd name="connsiteX0" fmla="*/ 23816 w 279585"/>
                    <a:gd name="connsiteY0" fmla="*/ 1669595 h 1669595"/>
                    <a:gd name="connsiteX1" fmla="*/ 0 w 279585"/>
                    <a:gd name="connsiteY1" fmla="*/ 0 h 1669595"/>
                    <a:gd name="connsiteX0" fmla="*/ 23816 w 243826"/>
                    <a:gd name="connsiteY0" fmla="*/ 1669595 h 1669595"/>
                    <a:gd name="connsiteX1" fmla="*/ 0 w 243826"/>
                    <a:gd name="connsiteY1" fmla="*/ 0 h 1669595"/>
                    <a:gd name="connsiteX0" fmla="*/ 0 w 234494"/>
                    <a:gd name="connsiteY0" fmla="*/ 1456235 h 1456235"/>
                    <a:gd name="connsiteX1" fmla="*/ 21904 w 234494"/>
                    <a:gd name="connsiteY1" fmla="*/ 0 h 1456235"/>
                    <a:gd name="connsiteX0" fmla="*/ 0 w 242400"/>
                    <a:gd name="connsiteY0" fmla="*/ 1456235 h 1456235"/>
                    <a:gd name="connsiteX1" fmla="*/ 44764 w 242400"/>
                    <a:gd name="connsiteY1" fmla="*/ 0 h 1456235"/>
                    <a:gd name="connsiteX0" fmla="*/ 0 w 258490"/>
                    <a:gd name="connsiteY0" fmla="*/ 1456235 h 1456235"/>
                    <a:gd name="connsiteX1" fmla="*/ 44764 w 258490"/>
                    <a:gd name="connsiteY1" fmla="*/ 0 h 1456235"/>
                    <a:gd name="connsiteX0" fmla="*/ 0 w 258490"/>
                    <a:gd name="connsiteY0" fmla="*/ 1402895 h 1402895"/>
                    <a:gd name="connsiteX1" fmla="*/ 44764 w 258490"/>
                    <a:gd name="connsiteY1" fmla="*/ 0 h 1402895"/>
                    <a:gd name="connsiteX0" fmla="*/ 0 w 265728"/>
                    <a:gd name="connsiteY0" fmla="*/ 1402895 h 1402895"/>
                    <a:gd name="connsiteX1" fmla="*/ 44764 w 265728"/>
                    <a:gd name="connsiteY1" fmla="*/ 0 h 1402895"/>
                    <a:gd name="connsiteX0" fmla="*/ 0 w 269617"/>
                    <a:gd name="connsiteY0" fmla="*/ 1407657 h 1407657"/>
                    <a:gd name="connsiteX1" fmla="*/ 54289 w 269617"/>
                    <a:gd name="connsiteY1" fmla="*/ 0 h 1407657"/>
                    <a:gd name="connsiteX0" fmla="*/ 0 w 277503"/>
                    <a:gd name="connsiteY0" fmla="*/ 1407657 h 1407657"/>
                    <a:gd name="connsiteX1" fmla="*/ 54289 w 277503"/>
                    <a:gd name="connsiteY1" fmla="*/ 0 h 1407657"/>
                    <a:gd name="connsiteX0" fmla="*/ 0 w 278524"/>
                    <a:gd name="connsiteY0" fmla="*/ 1395750 h 1395750"/>
                    <a:gd name="connsiteX1" fmla="*/ 56670 w 278524"/>
                    <a:gd name="connsiteY1" fmla="*/ 0 h 1395750"/>
                    <a:gd name="connsiteX0" fmla="*/ 0 w 205534"/>
                    <a:gd name="connsiteY0" fmla="*/ 1395750 h 1395750"/>
                    <a:gd name="connsiteX1" fmla="*/ 56670 w 205534"/>
                    <a:gd name="connsiteY1" fmla="*/ 0 h 1395750"/>
                    <a:gd name="connsiteX0" fmla="*/ 0 w 231971"/>
                    <a:gd name="connsiteY0" fmla="*/ 1436231 h 1436231"/>
                    <a:gd name="connsiteX1" fmla="*/ 101914 w 231971"/>
                    <a:gd name="connsiteY1" fmla="*/ 0 h 1436231"/>
                    <a:gd name="connsiteX0" fmla="*/ 0 w 238685"/>
                    <a:gd name="connsiteY0" fmla="*/ 1436231 h 1436231"/>
                    <a:gd name="connsiteX1" fmla="*/ 101914 w 238685"/>
                    <a:gd name="connsiteY1" fmla="*/ 0 h 1436231"/>
                    <a:gd name="connsiteX0" fmla="*/ 0 w 240115"/>
                    <a:gd name="connsiteY0" fmla="*/ 1421943 h 1421943"/>
                    <a:gd name="connsiteX1" fmla="*/ 104295 w 240115"/>
                    <a:gd name="connsiteY1" fmla="*/ 0 h 1421943"/>
                    <a:gd name="connsiteX0" fmla="*/ 0 w 235849"/>
                    <a:gd name="connsiteY0" fmla="*/ 1426705 h 1426705"/>
                    <a:gd name="connsiteX1" fmla="*/ 97151 w 235849"/>
                    <a:gd name="connsiteY1" fmla="*/ 0 h 1426705"/>
                    <a:gd name="connsiteX0" fmla="*/ 0 w 241554"/>
                    <a:gd name="connsiteY0" fmla="*/ 1424324 h 1424324"/>
                    <a:gd name="connsiteX1" fmla="*/ 106676 w 241554"/>
                    <a:gd name="connsiteY1" fmla="*/ 0 h 1424324"/>
                    <a:gd name="connsiteX0" fmla="*/ 0 w 240059"/>
                    <a:gd name="connsiteY0" fmla="*/ 1424324 h 1424324"/>
                    <a:gd name="connsiteX1" fmla="*/ 106676 w 240059"/>
                    <a:gd name="connsiteY1" fmla="*/ 0 h 1424324"/>
                    <a:gd name="connsiteX0" fmla="*/ 0 w 231378"/>
                    <a:gd name="connsiteY0" fmla="*/ 1424324 h 1424324"/>
                    <a:gd name="connsiteX1" fmla="*/ 106676 w 231378"/>
                    <a:gd name="connsiteY1" fmla="*/ 0 h 1424324"/>
                    <a:gd name="connsiteX0" fmla="*/ 0 w 219506"/>
                    <a:gd name="connsiteY0" fmla="*/ 1424324 h 1424324"/>
                    <a:gd name="connsiteX1" fmla="*/ 87626 w 219506"/>
                    <a:gd name="connsiteY1" fmla="*/ 0 h 1424324"/>
                    <a:gd name="connsiteX0" fmla="*/ 0 w 235455"/>
                    <a:gd name="connsiteY0" fmla="*/ 1398924 h 1398924"/>
                    <a:gd name="connsiteX1" fmla="*/ 113026 w 235455"/>
                    <a:gd name="connsiteY1" fmla="*/ 0 h 1398924"/>
                    <a:gd name="connsiteX0" fmla="*/ 0 w 221802"/>
                    <a:gd name="connsiteY0" fmla="*/ 1398924 h 1398924"/>
                    <a:gd name="connsiteX1" fmla="*/ 113026 w 221802"/>
                    <a:gd name="connsiteY1" fmla="*/ 0 h 1398924"/>
                    <a:gd name="connsiteX0" fmla="*/ 0 w 215841"/>
                    <a:gd name="connsiteY0" fmla="*/ 1396543 h 1396543"/>
                    <a:gd name="connsiteX1" fmla="*/ 103501 w 215841"/>
                    <a:gd name="connsiteY1" fmla="*/ 0 h 1396543"/>
                    <a:gd name="connsiteX0" fmla="*/ 0 w 215841"/>
                    <a:gd name="connsiteY0" fmla="*/ 1372730 h 1372730"/>
                    <a:gd name="connsiteX1" fmla="*/ 103501 w 215841"/>
                    <a:gd name="connsiteY1" fmla="*/ 0 h 1372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5841" h="1372730">
                      <a:moveTo>
                        <a:pt x="0" y="1372730"/>
                      </a:moveTo>
                      <a:cubicBezTo>
                        <a:pt x="249396" y="910904"/>
                        <a:pt x="280982" y="438171"/>
                        <a:pt x="103501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4" name="Freeform: Shape 2313">
                  <a:extLst>
                    <a:ext uri="{FF2B5EF4-FFF2-40B4-BE49-F238E27FC236}">
                      <a16:creationId xmlns:a16="http://schemas.microsoft.com/office/drawing/2014/main" id="{1C78BB3C-3EBC-F10E-CA12-DF2A707C35FF}"/>
                    </a:ext>
                  </a:extLst>
                </p:cNvPr>
                <p:cNvSpPr/>
                <p:nvPr/>
              </p:nvSpPr>
              <p:spPr>
                <a:xfrm rot="715517">
                  <a:off x="9282195" y="8039946"/>
                  <a:ext cx="1692503" cy="56553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2503" h="565535">
                      <a:moveTo>
                        <a:pt x="0" y="565535"/>
                      </a:moveTo>
                      <a:cubicBezTo>
                        <a:pt x="666976" y="299740"/>
                        <a:pt x="332696" y="-145212"/>
                        <a:pt x="1692503" y="46648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5" name="Freeform: Shape 2314">
                  <a:extLst>
                    <a:ext uri="{FF2B5EF4-FFF2-40B4-BE49-F238E27FC236}">
                      <a16:creationId xmlns:a16="http://schemas.microsoft.com/office/drawing/2014/main" id="{18F17909-445C-F0A6-68DD-915BABD5F31E}"/>
                    </a:ext>
                  </a:extLst>
                </p:cNvPr>
                <p:cNvSpPr/>
                <p:nvPr/>
              </p:nvSpPr>
              <p:spPr>
                <a:xfrm rot="715517">
                  <a:off x="9279085" y="8078120"/>
                  <a:ext cx="1728222" cy="5334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728222"/>
                    <a:gd name="connsiteY0" fmla="*/ 533415 h 533415"/>
                    <a:gd name="connsiteX1" fmla="*/ 1728222 w 1728222"/>
                    <a:gd name="connsiteY1" fmla="*/ 52627 h 533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28222" h="533415">
                      <a:moveTo>
                        <a:pt x="0" y="533415"/>
                      </a:moveTo>
                      <a:cubicBezTo>
                        <a:pt x="752701" y="203326"/>
                        <a:pt x="323171" y="-132089"/>
                        <a:pt x="1728222" y="52627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0" name="Freeform: Shape 2319">
                  <a:extLst>
                    <a:ext uri="{FF2B5EF4-FFF2-40B4-BE49-F238E27FC236}">
                      <a16:creationId xmlns:a16="http://schemas.microsoft.com/office/drawing/2014/main" id="{6D1FFD8E-64FD-8D25-04B3-30457220DC40}"/>
                    </a:ext>
                  </a:extLst>
                </p:cNvPr>
                <p:cNvSpPr/>
                <p:nvPr/>
              </p:nvSpPr>
              <p:spPr>
                <a:xfrm rot="715517">
                  <a:off x="10505813" y="7038382"/>
                  <a:ext cx="237397" cy="1024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397" h="1024162">
                      <a:moveTo>
                        <a:pt x="95087" y="0"/>
                      </a:moveTo>
                      <a:cubicBezTo>
                        <a:pt x="152463" y="408099"/>
                        <a:pt x="-234204" y="782296"/>
                        <a:pt x="237397" y="1024162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1" name="Freeform: Shape 2320">
                  <a:extLst>
                    <a:ext uri="{FF2B5EF4-FFF2-40B4-BE49-F238E27FC236}">
                      <a16:creationId xmlns:a16="http://schemas.microsoft.com/office/drawing/2014/main" id="{44B1335C-3F73-EDD5-F7CE-5C2A2C89F801}"/>
                    </a:ext>
                  </a:extLst>
                </p:cNvPr>
                <p:cNvSpPr/>
                <p:nvPr/>
              </p:nvSpPr>
              <p:spPr>
                <a:xfrm rot="715517">
                  <a:off x="10527139" y="7058020"/>
                  <a:ext cx="310051" cy="98130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0051" h="981300">
                      <a:moveTo>
                        <a:pt x="77253" y="0"/>
                      </a:moveTo>
                      <a:cubicBezTo>
                        <a:pt x="139392" y="408099"/>
                        <a:pt x="-256800" y="820397"/>
                        <a:pt x="310051" y="9813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4" name="Freeform: Shape 2343">
                  <a:extLst>
                    <a:ext uri="{FF2B5EF4-FFF2-40B4-BE49-F238E27FC236}">
                      <a16:creationId xmlns:a16="http://schemas.microsoft.com/office/drawing/2014/main" id="{49ADD99A-DFF3-D731-3286-D43AB5EA6930}"/>
                    </a:ext>
                  </a:extLst>
                </p:cNvPr>
                <p:cNvSpPr/>
                <p:nvPr/>
              </p:nvSpPr>
              <p:spPr>
                <a:xfrm rot="715517">
                  <a:off x="10363202" y="8771466"/>
                  <a:ext cx="1240776" cy="102085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0776" h="1020855">
                      <a:moveTo>
                        <a:pt x="1570" y="1020855"/>
                      </a:moveTo>
                      <a:cubicBezTo>
                        <a:pt x="-52179" y="349136"/>
                        <a:pt x="1292163" y="1007814"/>
                        <a:pt x="1239254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5" name="Freeform: Shape 2344">
                  <a:extLst>
                    <a:ext uri="{FF2B5EF4-FFF2-40B4-BE49-F238E27FC236}">
                      <a16:creationId xmlns:a16="http://schemas.microsoft.com/office/drawing/2014/main" id="{CDE513E8-59A5-B25B-2FD7-A656FEF2F5FE}"/>
                    </a:ext>
                  </a:extLst>
                </p:cNvPr>
                <p:cNvSpPr/>
                <p:nvPr/>
              </p:nvSpPr>
              <p:spPr>
                <a:xfrm rot="715517">
                  <a:off x="10370503" y="8712043"/>
                  <a:ext cx="1208848" cy="1058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1663 w 1164758"/>
                    <a:gd name="connsiteY0" fmla="*/ 1141505 h 1141505"/>
                    <a:gd name="connsiteX1" fmla="*/ 1163147 w 1164758"/>
                    <a:gd name="connsiteY1" fmla="*/ 0 h 1141505"/>
                    <a:gd name="connsiteX0" fmla="*/ 1687 w 1145756"/>
                    <a:gd name="connsiteY0" fmla="*/ 1141505 h 1141505"/>
                    <a:gd name="connsiteX1" fmla="*/ 1144121 w 1145756"/>
                    <a:gd name="connsiteY1" fmla="*/ 0 h 1141505"/>
                    <a:gd name="connsiteX0" fmla="*/ 821 w 1144911"/>
                    <a:gd name="connsiteY0" fmla="*/ 1141505 h 1141505"/>
                    <a:gd name="connsiteX1" fmla="*/ 1143255 w 1144911"/>
                    <a:gd name="connsiteY1" fmla="*/ 0 h 1141505"/>
                    <a:gd name="connsiteX0" fmla="*/ 766 w 1154073"/>
                    <a:gd name="connsiteY0" fmla="*/ 1141505 h 1141505"/>
                    <a:gd name="connsiteX1" fmla="*/ 1143200 w 1154073"/>
                    <a:gd name="connsiteY1" fmla="*/ 0 h 1141505"/>
                    <a:gd name="connsiteX0" fmla="*/ 734 w 1213134"/>
                    <a:gd name="connsiteY0" fmla="*/ 1058162 h 1058162"/>
                    <a:gd name="connsiteX1" fmla="*/ 1202699 w 1213134"/>
                    <a:gd name="connsiteY1" fmla="*/ 0 h 1058162"/>
                    <a:gd name="connsiteX0" fmla="*/ 752 w 1208848"/>
                    <a:gd name="connsiteY0" fmla="*/ 1058162 h 1058162"/>
                    <a:gd name="connsiteX1" fmla="*/ 1202717 w 1208848"/>
                    <a:gd name="connsiteY1" fmla="*/ 0 h 105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8848" h="1058162">
                      <a:moveTo>
                        <a:pt x="752" y="1058162"/>
                      </a:moveTo>
                      <a:cubicBezTo>
                        <a:pt x="-36328" y="441212"/>
                        <a:pt x="1310395" y="1024484"/>
                        <a:pt x="12027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7" name="Freeform: Shape 2346">
                  <a:extLst>
                    <a:ext uri="{FF2B5EF4-FFF2-40B4-BE49-F238E27FC236}">
                      <a16:creationId xmlns:a16="http://schemas.microsoft.com/office/drawing/2014/main" id="{73740A44-A913-93C8-FC11-19C82CB158A0}"/>
                    </a:ext>
                  </a:extLst>
                </p:cNvPr>
                <p:cNvSpPr/>
                <p:nvPr/>
              </p:nvSpPr>
              <p:spPr>
                <a:xfrm rot="715517">
                  <a:off x="11379263" y="9167376"/>
                  <a:ext cx="399484" cy="2494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2083 w 1239767"/>
                    <a:gd name="connsiteY0" fmla="*/ 1020855 h 1020855"/>
                    <a:gd name="connsiteX1" fmla="*/ 1239767 w 1239767"/>
                    <a:gd name="connsiteY1" fmla="*/ 0 h 1020855"/>
                    <a:gd name="connsiteX0" fmla="*/ 13925 w 349909"/>
                    <a:gd name="connsiteY0" fmla="*/ 306480 h 306480"/>
                    <a:gd name="connsiteX1" fmla="*/ 349909 w 349909"/>
                    <a:gd name="connsiteY1" fmla="*/ 0 h 306480"/>
                    <a:gd name="connsiteX0" fmla="*/ 0 w 335984"/>
                    <a:gd name="connsiteY0" fmla="*/ 306480 h 356708"/>
                    <a:gd name="connsiteX1" fmla="*/ 335984 w 335984"/>
                    <a:gd name="connsiteY1" fmla="*/ 0 h 356708"/>
                    <a:gd name="connsiteX0" fmla="*/ 0 w 335984"/>
                    <a:gd name="connsiteY0" fmla="*/ 306549 h 306549"/>
                    <a:gd name="connsiteX1" fmla="*/ 335984 w 335984"/>
                    <a:gd name="connsiteY1" fmla="*/ 69 h 306549"/>
                    <a:gd name="connsiteX0" fmla="*/ 0 w 345509"/>
                    <a:gd name="connsiteY0" fmla="*/ 189127 h 189127"/>
                    <a:gd name="connsiteX1" fmla="*/ 345509 w 345509"/>
                    <a:gd name="connsiteY1" fmla="*/ 122 h 189127"/>
                    <a:gd name="connsiteX0" fmla="*/ 0 w 361384"/>
                    <a:gd name="connsiteY0" fmla="*/ 220857 h 220857"/>
                    <a:gd name="connsiteX1" fmla="*/ 361384 w 361384"/>
                    <a:gd name="connsiteY1" fmla="*/ 102 h 220857"/>
                    <a:gd name="connsiteX0" fmla="*/ 0 w 361384"/>
                    <a:gd name="connsiteY0" fmla="*/ 223679 h 223679"/>
                    <a:gd name="connsiteX1" fmla="*/ 361384 w 361384"/>
                    <a:gd name="connsiteY1" fmla="*/ 2924 h 223679"/>
                    <a:gd name="connsiteX0" fmla="*/ 0 w 361384"/>
                    <a:gd name="connsiteY0" fmla="*/ 221584 h 221584"/>
                    <a:gd name="connsiteX1" fmla="*/ 361384 w 361384"/>
                    <a:gd name="connsiteY1" fmla="*/ 829 h 221584"/>
                    <a:gd name="connsiteX0" fmla="*/ 0 w 335984"/>
                    <a:gd name="connsiteY0" fmla="*/ 221584 h 221584"/>
                    <a:gd name="connsiteX1" fmla="*/ 335984 w 335984"/>
                    <a:gd name="connsiteY1" fmla="*/ 829 h 221584"/>
                    <a:gd name="connsiteX0" fmla="*/ 0 w 335984"/>
                    <a:gd name="connsiteY0" fmla="*/ 221332 h 221332"/>
                    <a:gd name="connsiteX1" fmla="*/ 335984 w 335984"/>
                    <a:gd name="connsiteY1" fmla="*/ 577 h 221332"/>
                    <a:gd name="connsiteX0" fmla="*/ 0 w 345509"/>
                    <a:gd name="connsiteY0" fmla="*/ 208896 h 208896"/>
                    <a:gd name="connsiteX1" fmla="*/ 345509 w 345509"/>
                    <a:gd name="connsiteY1" fmla="*/ 841 h 208896"/>
                    <a:gd name="connsiteX0" fmla="*/ 0 w 345509"/>
                    <a:gd name="connsiteY0" fmla="*/ 208182 h 208182"/>
                    <a:gd name="connsiteX1" fmla="*/ 345509 w 345509"/>
                    <a:gd name="connsiteY1" fmla="*/ 127 h 208182"/>
                    <a:gd name="connsiteX0" fmla="*/ 0 w 345509"/>
                    <a:gd name="connsiteY0" fmla="*/ 208204 h 208204"/>
                    <a:gd name="connsiteX1" fmla="*/ 345509 w 345509"/>
                    <a:gd name="connsiteY1" fmla="*/ 149 h 208204"/>
                    <a:gd name="connsiteX0" fmla="*/ 0 w 370909"/>
                    <a:gd name="connsiteY0" fmla="*/ 243097 h 243097"/>
                    <a:gd name="connsiteX1" fmla="*/ 370909 w 370909"/>
                    <a:gd name="connsiteY1" fmla="*/ 117 h 243097"/>
                    <a:gd name="connsiteX0" fmla="*/ 0 w 370909"/>
                    <a:gd name="connsiteY0" fmla="*/ 243083 h 243083"/>
                    <a:gd name="connsiteX1" fmla="*/ 370909 w 370909"/>
                    <a:gd name="connsiteY1" fmla="*/ 103 h 243083"/>
                    <a:gd name="connsiteX0" fmla="*/ 0 w 399484"/>
                    <a:gd name="connsiteY0" fmla="*/ 249430 h 249430"/>
                    <a:gd name="connsiteX1" fmla="*/ 399484 w 399484"/>
                    <a:gd name="connsiteY1" fmla="*/ 100 h 24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9484" h="249430">
                      <a:moveTo>
                        <a:pt x="0" y="249430"/>
                      </a:moveTo>
                      <a:cubicBezTo>
                        <a:pt x="127226" y="180961"/>
                        <a:pt x="265068" y="-4911"/>
                        <a:pt x="399484" y="1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9" name="Freeform: Shape 2348">
                  <a:extLst>
                    <a:ext uri="{FF2B5EF4-FFF2-40B4-BE49-F238E27FC236}">
                      <a16:creationId xmlns:a16="http://schemas.microsoft.com/office/drawing/2014/main" id="{B3A35CE6-200F-5774-2A34-FD30657ADECA}"/>
                    </a:ext>
                  </a:extLst>
                </p:cNvPr>
                <p:cNvSpPr/>
                <p:nvPr/>
              </p:nvSpPr>
              <p:spPr>
                <a:xfrm rot="715517">
                  <a:off x="12885937" y="5972982"/>
                  <a:ext cx="469280" cy="141614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9280" h="1416142">
                      <a:moveTo>
                        <a:pt x="63126" y="1416142"/>
                      </a:moveTo>
                      <a:cubicBezTo>
                        <a:pt x="-199537" y="559956"/>
                        <a:pt x="440591" y="727780"/>
                        <a:pt x="469280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0D1FED51-36FB-2679-3F4B-25B42F73280A}"/>
                    </a:ext>
                  </a:extLst>
                </p:cNvPr>
                <p:cNvSpPr/>
                <p:nvPr/>
              </p:nvSpPr>
              <p:spPr>
                <a:xfrm rot="715517">
                  <a:off x="11673308" y="558883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2" name="Freeform: Shape 2361">
                  <a:extLst>
                    <a:ext uri="{FF2B5EF4-FFF2-40B4-BE49-F238E27FC236}">
                      <a16:creationId xmlns:a16="http://schemas.microsoft.com/office/drawing/2014/main" id="{8AB59A1E-C778-5C44-F3AC-565C4C781BBB}"/>
                    </a:ext>
                  </a:extLst>
                </p:cNvPr>
                <p:cNvSpPr/>
                <p:nvPr/>
              </p:nvSpPr>
              <p:spPr>
                <a:xfrm rot="715517">
                  <a:off x="13787368" y="8496031"/>
                  <a:ext cx="1177679" cy="36839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0 w 1158629"/>
                    <a:gd name="connsiteY0" fmla="*/ 454117 h 454117"/>
                    <a:gd name="connsiteX1" fmla="*/ 1158629 w 1158629"/>
                    <a:gd name="connsiteY1" fmla="*/ 0 h 454117"/>
                    <a:gd name="connsiteX0" fmla="*/ 0 w 1177679"/>
                    <a:gd name="connsiteY0" fmla="*/ 394666 h 394666"/>
                    <a:gd name="connsiteX1" fmla="*/ 1177679 w 1177679"/>
                    <a:gd name="connsiteY1" fmla="*/ 81 h 394666"/>
                    <a:gd name="connsiteX0" fmla="*/ 9 w 1177688"/>
                    <a:gd name="connsiteY0" fmla="*/ 394585 h 394585"/>
                    <a:gd name="connsiteX1" fmla="*/ 1177688 w 1177688"/>
                    <a:gd name="connsiteY1" fmla="*/ 0 h 394585"/>
                    <a:gd name="connsiteX0" fmla="*/ 9 w 1177688"/>
                    <a:gd name="connsiteY0" fmla="*/ 370671 h 370671"/>
                    <a:gd name="connsiteX1" fmla="*/ 1177688 w 1177688"/>
                    <a:gd name="connsiteY1" fmla="*/ 2280 h 370671"/>
                    <a:gd name="connsiteX0" fmla="*/ 0 w 1177679"/>
                    <a:gd name="connsiteY0" fmla="*/ 368391 h 368391"/>
                    <a:gd name="connsiteX1" fmla="*/ 1177679 w 1177679"/>
                    <a:gd name="connsiteY1" fmla="*/ 0 h 368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679" h="368391">
                      <a:moveTo>
                        <a:pt x="0" y="368391"/>
                      </a:moveTo>
                      <a:cubicBezTo>
                        <a:pt x="4037" y="-323489"/>
                        <a:pt x="767990" y="251530"/>
                        <a:pt x="1177679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ED771A0A-A7E1-EE08-B8C5-B7790AC8174A}"/>
                    </a:ext>
                  </a:extLst>
                </p:cNvPr>
                <p:cNvSpPr/>
                <p:nvPr/>
              </p:nvSpPr>
              <p:spPr>
                <a:xfrm rot="914620">
                  <a:off x="12873000" y="5953084"/>
                  <a:ext cx="461411" cy="141820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64631 w 451583"/>
                    <a:gd name="connsiteY0" fmla="*/ 1418209 h 1418209"/>
                    <a:gd name="connsiteX1" fmla="*/ 451583 w 451583"/>
                    <a:gd name="connsiteY1" fmla="*/ 0 h 1418209"/>
                    <a:gd name="connsiteX0" fmla="*/ 74459 w 461411"/>
                    <a:gd name="connsiteY0" fmla="*/ 1418209 h 1418209"/>
                    <a:gd name="connsiteX1" fmla="*/ 461411 w 461411"/>
                    <a:gd name="connsiteY1" fmla="*/ 0 h 141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1411" h="1418209">
                      <a:moveTo>
                        <a:pt x="74459" y="1418209"/>
                      </a:moveTo>
                      <a:cubicBezTo>
                        <a:pt x="-215444" y="585865"/>
                        <a:pt x="432722" y="727780"/>
                        <a:pt x="461411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6" name="Freeform: Shape 2365">
                  <a:extLst>
                    <a:ext uri="{FF2B5EF4-FFF2-40B4-BE49-F238E27FC236}">
                      <a16:creationId xmlns:a16="http://schemas.microsoft.com/office/drawing/2014/main" id="{ECF96429-DA5B-4B84-0D59-7D4F042B4003}"/>
                    </a:ext>
                  </a:extLst>
                </p:cNvPr>
                <p:cNvSpPr/>
                <p:nvPr/>
              </p:nvSpPr>
              <p:spPr>
                <a:xfrm rot="521571">
                  <a:off x="11705859" y="557299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936406E-77D8-011E-5CF8-87C29C00DA0D}"/>
                    </a:ext>
                  </a:extLst>
                </p:cNvPr>
                <p:cNvSpPr/>
                <p:nvPr/>
              </p:nvSpPr>
              <p:spPr>
                <a:xfrm rot="478952">
                  <a:off x="13771968" y="8526477"/>
                  <a:ext cx="1191425" cy="4541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1425" h="454115">
                      <a:moveTo>
                        <a:pt x="29" y="454115"/>
                      </a:moveTo>
                      <a:cubicBezTo>
                        <a:pt x="-5459" y="-373496"/>
                        <a:pt x="786403" y="227856"/>
                        <a:pt x="1191425" y="9419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80530AC-EA1A-8D8D-3F3C-9102C2DABAE5}"/>
                    </a:ext>
                  </a:extLst>
                </p:cNvPr>
                <p:cNvSpPr/>
                <p:nvPr/>
              </p:nvSpPr>
              <p:spPr>
                <a:xfrm rot="715517">
                  <a:off x="11707462" y="9269470"/>
                  <a:ext cx="1286783" cy="87040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162050 w 1162050"/>
                    <a:gd name="connsiteY0" fmla="*/ 0 h 1600200"/>
                    <a:gd name="connsiteX1" fmla="*/ 0 w 1162050"/>
                    <a:gd name="connsiteY1" fmla="*/ 1600200 h 160020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1256 h 1620506"/>
                    <a:gd name="connsiteX1" fmla="*/ 0 w 1447800"/>
                    <a:gd name="connsiteY1" fmla="*/ 1620506 h 1620506"/>
                    <a:gd name="connsiteX0" fmla="*/ 1447800 w 1447800"/>
                    <a:gd name="connsiteY0" fmla="*/ 6055 h 1625305"/>
                    <a:gd name="connsiteX1" fmla="*/ 0 w 1447800"/>
                    <a:gd name="connsiteY1" fmla="*/ 1625305 h 1625305"/>
                    <a:gd name="connsiteX0" fmla="*/ 1466850 w 1466850"/>
                    <a:gd name="connsiteY0" fmla="*/ 5967 h 1644267"/>
                    <a:gd name="connsiteX1" fmla="*/ 0 w 1466850"/>
                    <a:gd name="connsiteY1" fmla="*/ 1644267 h 1644267"/>
                    <a:gd name="connsiteX0" fmla="*/ 1771650 w 1771650"/>
                    <a:gd name="connsiteY0" fmla="*/ 8595 h 1246845"/>
                    <a:gd name="connsiteX1" fmla="*/ 0 w 1771650"/>
                    <a:gd name="connsiteY1" fmla="*/ 1246845 h 1246845"/>
                    <a:gd name="connsiteX0" fmla="*/ 1771650 w 1771650"/>
                    <a:gd name="connsiteY0" fmla="*/ 5512 h 1243762"/>
                    <a:gd name="connsiteX1" fmla="*/ 0 w 1771650"/>
                    <a:gd name="connsiteY1" fmla="*/ 1243762 h 1243762"/>
                    <a:gd name="connsiteX0" fmla="*/ 1828800 w 1828800"/>
                    <a:gd name="connsiteY0" fmla="*/ 5438 h 1262738"/>
                    <a:gd name="connsiteX1" fmla="*/ 0 w 1828800"/>
                    <a:gd name="connsiteY1" fmla="*/ 1262738 h 1262738"/>
                    <a:gd name="connsiteX0" fmla="*/ 1828800 w 1828800"/>
                    <a:gd name="connsiteY0" fmla="*/ 6360 h 1263660"/>
                    <a:gd name="connsiteX1" fmla="*/ 0 w 1828800"/>
                    <a:gd name="connsiteY1" fmla="*/ 1263660 h 1263660"/>
                    <a:gd name="connsiteX0" fmla="*/ 2061029 w 2061029"/>
                    <a:gd name="connsiteY0" fmla="*/ 5625 h 1422582"/>
                    <a:gd name="connsiteX1" fmla="*/ 0 w 2061029"/>
                    <a:gd name="connsiteY1" fmla="*/ 1422582 h 1422582"/>
                    <a:gd name="connsiteX0" fmla="*/ 2061029 w 2061029"/>
                    <a:gd name="connsiteY0" fmla="*/ 6348 h 1423305"/>
                    <a:gd name="connsiteX1" fmla="*/ 0 w 2061029"/>
                    <a:gd name="connsiteY1" fmla="*/ 1423305 h 1423305"/>
                    <a:gd name="connsiteX0" fmla="*/ 1727200 w 1727200"/>
                    <a:gd name="connsiteY0" fmla="*/ 8065 h 1163765"/>
                    <a:gd name="connsiteX1" fmla="*/ 0 w 1727200"/>
                    <a:gd name="connsiteY1" fmla="*/ 1163765 h 1163765"/>
                    <a:gd name="connsiteX0" fmla="*/ 1640115 w 1640115"/>
                    <a:gd name="connsiteY0" fmla="*/ 9164 h 1048750"/>
                    <a:gd name="connsiteX1" fmla="*/ 0 w 1640115"/>
                    <a:gd name="connsiteY1" fmla="*/ 1048750 h 1048750"/>
                    <a:gd name="connsiteX0" fmla="*/ 1640115 w 1640115"/>
                    <a:gd name="connsiteY0" fmla="*/ 9993 h 1049579"/>
                    <a:gd name="connsiteX1" fmla="*/ 0 w 1640115"/>
                    <a:gd name="connsiteY1" fmla="*/ 1049579 h 1049579"/>
                    <a:gd name="connsiteX0" fmla="*/ 1611086 w 1611086"/>
                    <a:gd name="connsiteY0" fmla="*/ 9638 h 1078252"/>
                    <a:gd name="connsiteX1" fmla="*/ 0 w 1611086"/>
                    <a:gd name="connsiteY1" fmla="*/ 1078252 h 1078252"/>
                    <a:gd name="connsiteX0" fmla="*/ 1611086 w 1611086"/>
                    <a:gd name="connsiteY0" fmla="*/ 9993 h 1049578"/>
                    <a:gd name="connsiteX1" fmla="*/ 0 w 1611086"/>
                    <a:gd name="connsiteY1" fmla="*/ 1049578 h 1049578"/>
                    <a:gd name="connsiteX0" fmla="*/ 1611086 w 1611086"/>
                    <a:gd name="connsiteY0" fmla="*/ 10176 h 1049761"/>
                    <a:gd name="connsiteX1" fmla="*/ 0 w 1611086"/>
                    <a:gd name="connsiteY1" fmla="*/ 1049761 h 1049761"/>
                    <a:gd name="connsiteX0" fmla="*/ 1611086 w 1611086"/>
                    <a:gd name="connsiteY0" fmla="*/ 12714 h 1052299"/>
                    <a:gd name="connsiteX1" fmla="*/ 0 w 1611086"/>
                    <a:gd name="connsiteY1" fmla="*/ 1052299 h 1052299"/>
                    <a:gd name="connsiteX0" fmla="*/ 1611086 w 1611086"/>
                    <a:gd name="connsiteY0" fmla="*/ 11912 h 1051497"/>
                    <a:gd name="connsiteX1" fmla="*/ 0 w 1611086"/>
                    <a:gd name="connsiteY1" fmla="*/ 1051497 h 1051497"/>
                    <a:gd name="connsiteX0" fmla="*/ 1611086 w 1611086"/>
                    <a:gd name="connsiteY0" fmla="*/ 13004 h 1052589"/>
                    <a:gd name="connsiteX1" fmla="*/ 0 w 1611086"/>
                    <a:gd name="connsiteY1" fmla="*/ 1052589 h 1052589"/>
                    <a:gd name="connsiteX0" fmla="*/ 1016000 w 1016000"/>
                    <a:gd name="connsiteY0" fmla="*/ 14350 h 995878"/>
                    <a:gd name="connsiteX1" fmla="*/ 0 w 1016000"/>
                    <a:gd name="connsiteY1" fmla="*/ 995878 h 995878"/>
                    <a:gd name="connsiteX0" fmla="*/ 1016000 w 1016000"/>
                    <a:gd name="connsiteY0" fmla="*/ 0 h 981528"/>
                    <a:gd name="connsiteX1" fmla="*/ 0 w 1016000"/>
                    <a:gd name="connsiteY1" fmla="*/ 981528 h 981528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378858 w 1378858"/>
                    <a:gd name="connsiteY0" fmla="*/ 0 h 981527"/>
                    <a:gd name="connsiteX1" fmla="*/ 0 w 1378858"/>
                    <a:gd name="connsiteY1" fmla="*/ 981527 h 981527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422401 w 1422401"/>
                    <a:gd name="connsiteY0" fmla="*/ 0 h 1083128"/>
                    <a:gd name="connsiteX1" fmla="*/ 0 w 1422401"/>
                    <a:gd name="connsiteY1" fmla="*/ 1083128 h 1083128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93372 w 1393372"/>
                    <a:gd name="connsiteY0" fmla="*/ 0 h 1054099"/>
                    <a:gd name="connsiteX1" fmla="*/ 0 w 1393372"/>
                    <a:gd name="connsiteY1" fmla="*/ 1054099 h 1054099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407887 w 1407887"/>
                    <a:gd name="connsiteY0" fmla="*/ 0 h 1083128"/>
                    <a:gd name="connsiteX1" fmla="*/ 0 w 1407887"/>
                    <a:gd name="connsiteY1" fmla="*/ 1083128 h 1083128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86783 w 1286783"/>
                    <a:gd name="connsiteY0" fmla="*/ 0 h 870403"/>
                    <a:gd name="connsiteX1" fmla="*/ 0 w 1286783"/>
                    <a:gd name="connsiteY1" fmla="*/ 870403 h 870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6783" h="870403">
                      <a:moveTo>
                        <a:pt x="1286783" y="0"/>
                      </a:moveTo>
                      <a:cubicBezTo>
                        <a:pt x="262844" y="1"/>
                        <a:pt x="167822" y="392565"/>
                        <a:pt x="0" y="870403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2755" name="Rectangle 2754">
              <a:extLst>
                <a:ext uri="{FF2B5EF4-FFF2-40B4-BE49-F238E27FC236}">
                  <a16:creationId xmlns:a16="http://schemas.microsoft.com/office/drawing/2014/main" id="{2BA6631C-8F2A-9956-441B-0380DEA0FB3A}"/>
                </a:ext>
              </a:extLst>
            </p:cNvPr>
            <p:cNvSpPr/>
            <p:nvPr/>
          </p:nvSpPr>
          <p:spPr>
            <a:xfrm>
              <a:off x="13319931" y="9072809"/>
              <a:ext cx="704043" cy="899865"/>
            </a:xfrm>
            <a:custGeom>
              <a:avLst/>
              <a:gdLst>
                <a:gd name="connsiteX0" fmla="*/ 0 w 199218"/>
                <a:gd name="connsiteY0" fmla="*/ 0 h 210890"/>
                <a:gd name="connsiteX1" fmla="*/ 199218 w 199218"/>
                <a:gd name="connsiteY1" fmla="*/ 0 h 210890"/>
                <a:gd name="connsiteX2" fmla="*/ 199218 w 199218"/>
                <a:gd name="connsiteY2" fmla="*/ 210890 h 210890"/>
                <a:gd name="connsiteX3" fmla="*/ 0 w 199218"/>
                <a:gd name="connsiteY3" fmla="*/ 210890 h 210890"/>
                <a:gd name="connsiteX4" fmla="*/ 0 w 199218"/>
                <a:gd name="connsiteY4" fmla="*/ 0 h 210890"/>
                <a:gd name="connsiteX0" fmla="*/ 0 w 497668"/>
                <a:gd name="connsiteY0" fmla="*/ 0 h 325190"/>
                <a:gd name="connsiteX1" fmla="*/ 497668 w 497668"/>
                <a:gd name="connsiteY1" fmla="*/ 114300 h 325190"/>
                <a:gd name="connsiteX2" fmla="*/ 497668 w 497668"/>
                <a:gd name="connsiteY2" fmla="*/ 325190 h 325190"/>
                <a:gd name="connsiteX3" fmla="*/ 298450 w 497668"/>
                <a:gd name="connsiteY3" fmla="*/ 325190 h 325190"/>
                <a:gd name="connsiteX4" fmla="*/ 0 w 497668"/>
                <a:gd name="connsiteY4" fmla="*/ 0 h 325190"/>
                <a:gd name="connsiteX0" fmla="*/ 0 w 497668"/>
                <a:gd name="connsiteY0" fmla="*/ 333375 h 658565"/>
                <a:gd name="connsiteX1" fmla="*/ 256368 w 497668"/>
                <a:gd name="connsiteY1" fmla="*/ 0 h 658565"/>
                <a:gd name="connsiteX2" fmla="*/ 497668 w 497668"/>
                <a:gd name="connsiteY2" fmla="*/ 658565 h 658565"/>
                <a:gd name="connsiteX3" fmla="*/ 298450 w 497668"/>
                <a:gd name="connsiteY3" fmla="*/ 658565 h 658565"/>
                <a:gd name="connsiteX4" fmla="*/ 0 w 497668"/>
                <a:gd name="connsiteY4" fmla="*/ 333375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371475 w 570693"/>
                <a:gd name="connsiteY3" fmla="*/ 658565 h 658565"/>
                <a:gd name="connsiteX4" fmla="*/ 0 w 570693"/>
                <a:gd name="connsiteY4" fmla="*/ 273050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0 w 570693"/>
                <a:gd name="connsiteY3" fmla="*/ 273050 h 658565"/>
                <a:gd name="connsiteX0" fmla="*/ 0 w 704043"/>
                <a:gd name="connsiteY0" fmla="*/ 273050 h 899865"/>
                <a:gd name="connsiteX1" fmla="*/ 329393 w 704043"/>
                <a:gd name="connsiteY1" fmla="*/ 0 h 899865"/>
                <a:gd name="connsiteX2" fmla="*/ 704043 w 704043"/>
                <a:gd name="connsiteY2" fmla="*/ 899865 h 899865"/>
                <a:gd name="connsiteX3" fmla="*/ 0 w 704043"/>
                <a:gd name="connsiteY3" fmla="*/ 273050 h 89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043" h="899865">
                  <a:moveTo>
                    <a:pt x="0" y="273050"/>
                  </a:moveTo>
                  <a:lnTo>
                    <a:pt x="329393" y="0"/>
                  </a:lnTo>
                  <a:lnTo>
                    <a:pt x="704043" y="899865"/>
                  </a:lnTo>
                  <a:lnTo>
                    <a:pt x="0" y="273050"/>
                  </a:lnTo>
                  <a:close/>
                </a:path>
              </a:pathLst>
            </a:cu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1D6EED7E-EAB6-78F5-E39D-6B51F8281970}"/>
                </a:ext>
              </a:extLst>
            </p:cNvPr>
            <p:cNvSpPr/>
            <p:nvPr/>
          </p:nvSpPr>
          <p:spPr>
            <a:xfrm rot="715517">
              <a:off x="13147611" y="8916018"/>
              <a:ext cx="491265" cy="55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162050 w 1162050"/>
                <a:gd name="connsiteY0" fmla="*/ 0 h 1600200"/>
                <a:gd name="connsiteX1" fmla="*/ 0 w 1162050"/>
                <a:gd name="connsiteY1" fmla="*/ 1600200 h 160020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1256 h 1620506"/>
                <a:gd name="connsiteX1" fmla="*/ 0 w 1447800"/>
                <a:gd name="connsiteY1" fmla="*/ 1620506 h 1620506"/>
                <a:gd name="connsiteX0" fmla="*/ 1447800 w 1447800"/>
                <a:gd name="connsiteY0" fmla="*/ 6055 h 1625305"/>
                <a:gd name="connsiteX1" fmla="*/ 0 w 1447800"/>
                <a:gd name="connsiteY1" fmla="*/ 1625305 h 1625305"/>
                <a:gd name="connsiteX0" fmla="*/ 1466850 w 1466850"/>
                <a:gd name="connsiteY0" fmla="*/ 5967 h 1644267"/>
                <a:gd name="connsiteX1" fmla="*/ 0 w 1466850"/>
                <a:gd name="connsiteY1" fmla="*/ 1644267 h 1644267"/>
                <a:gd name="connsiteX0" fmla="*/ 1771650 w 1771650"/>
                <a:gd name="connsiteY0" fmla="*/ 8595 h 1246845"/>
                <a:gd name="connsiteX1" fmla="*/ 0 w 1771650"/>
                <a:gd name="connsiteY1" fmla="*/ 1246845 h 1246845"/>
                <a:gd name="connsiteX0" fmla="*/ 1771650 w 1771650"/>
                <a:gd name="connsiteY0" fmla="*/ 5512 h 1243762"/>
                <a:gd name="connsiteX1" fmla="*/ 0 w 1771650"/>
                <a:gd name="connsiteY1" fmla="*/ 1243762 h 1243762"/>
                <a:gd name="connsiteX0" fmla="*/ 1828800 w 1828800"/>
                <a:gd name="connsiteY0" fmla="*/ 5438 h 1262738"/>
                <a:gd name="connsiteX1" fmla="*/ 0 w 1828800"/>
                <a:gd name="connsiteY1" fmla="*/ 1262738 h 1262738"/>
                <a:gd name="connsiteX0" fmla="*/ 1828800 w 1828800"/>
                <a:gd name="connsiteY0" fmla="*/ 6360 h 1263660"/>
                <a:gd name="connsiteX1" fmla="*/ 0 w 1828800"/>
                <a:gd name="connsiteY1" fmla="*/ 1263660 h 1263660"/>
                <a:gd name="connsiteX0" fmla="*/ 2061029 w 2061029"/>
                <a:gd name="connsiteY0" fmla="*/ 5625 h 1422582"/>
                <a:gd name="connsiteX1" fmla="*/ 0 w 2061029"/>
                <a:gd name="connsiteY1" fmla="*/ 1422582 h 1422582"/>
                <a:gd name="connsiteX0" fmla="*/ 2061029 w 2061029"/>
                <a:gd name="connsiteY0" fmla="*/ 6348 h 1423305"/>
                <a:gd name="connsiteX1" fmla="*/ 0 w 2061029"/>
                <a:gd name="connsiteY1" fmla="*/ 1423305 h 1423305"/>
                <a:gd name="connsiteX0" fmla="*/ 1727200 w 1727200"/>
                <a:gd name="connsiteY0" fmla="*/ 8065 h 1163765"/>
                <a:gd name="connsiteX1" fmla="*/ 0 w 1727200"/>
                <a:gd name="connsiteY1" fmla="*/ 1163765 h 1163765"/>
                <a:gd name="connsiteX0" fmla="*/ 1640115 w 1640115"/>
                <a:gd name="connsiteY0" fmla="*/ 9164 h 1048750"/>
                <a:gd name="connsiteX1" fmla="*/ 0 w 1640115"/>
                <a:gd name="connsiteY1" fmla="*/ 1048750 h 1048750"/>
                <a:gd name="connsiteX0" fmla="*/ 1640115 w 1640115"/>
                <a:gd name="connsiteY0" fmla="*/ 9993 h 1049579"/>
                <a:gd name="connsiteX1" fmla="*/ 0 w 1640115"/>
                <a:gd name="connsiteY1" fmla="*/ 1049579 h 1049579"/>
                <a:gd name="connsiteX0" fmla="*/ 1611086 w 1611086"/>
                <a:gd name="connsiteY0" fmla="*/ 9638 h 1078252"/>
                <a:gd name="connsiteX1" fmla="*/ 0 w 1611086"/>
                <a:gd name="connsiteY1" fmla="*/ 1078252 h 1078252"/>
                <a:gd name="connsiteX0" fmla="*/ 1611086 w 1611086"/>
                <a:gd name="connsiteY0" fmla="*/ 9993 h 1049578"/>
                <a:gd name="connsiteX1" fmla="*/ 0 w 1611086"/>
                <a:gd name="connsiteY1" fmla="*/ 1049578 h 1049578"/>
                <a:gd name="connsiteX0" fmla="*/ 1611086 w 1611086"/>
                <a:gd name="connsiteY0" fmla="*/ 10176 h 1049761"/>
                <a:gd name="connsiteX1" fmla="*/ 0 w 1611086"/>
                <a:gd name="connsiteY1" fmla="*/ 1049761 h 1049761"/>
                <a:gd name="connsiteX0" fmla="*/ 1611086 w 1611086"/>
                <a:gd name="connsiteY0" fmla="*/ 12714 h 1052299"/>
                <a:gd name="connsiteX1" fmla="*/ 0 w 1611086"/>
                <a:gd name="connsiteY1" fmla="*/ 1052299 h 1052299"/>
                <a:gd name="connsiteX0" fmla="*/ 1611086 w 1611086"/>
                <a:gd name="connsiteY0" fmla="*/ 11912 h 1051497"/>
                <a:gd name="connsiteX1" fmla="*/ 0 w 1611086"/>
                <a:gd name="connsiteY1" fmla="*/ 1051497 h 1051497"/>
                <a:gd name="connsiteX0" fmla="*/ 1611086 w 1611086"/>
                <a:gd name="connsiteY0" fmla="*/ 13004 h 1052589"/>
                <a:gd name="connsiteX1" fmla="*/ 0 w 1611086"/>
                <a:gd name="connsiteY1" fmla="*/ 1052589 h 1052589"/>
                <a:gd name="connsiteX0" fmla="*/ 1016000 w 1016000"/>
                <a:gd name="connsiteY0" fmla="*/ 14350 h 995878"/>
                <a:gd name="connsiteX1" fmla="*/ 0 w 1016000"/>
                <a:gd name="connsiteY1" fmla="*/ 995878 h 995878"/>
                <a:gd name="connsiteX0" fmla="*/ 1016000 w 1016000"/>
                <a:gd name="connsiteY0" fmla="*/ 0 h 981528"/>
                <a:gd name="connsiteX1" fmla="*/ 0 w 1016000"/>
                <a:gd name="connsiteY1" fmla="*/ 981528 h 981528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378858 w 1378858"/>
                <a:gd name="connsiteY0" fmla="*/ 0 h 981527"/>
                <a:gd name="connsiteX1" fmla="*/ 0 w 1378858"/>
                <a:gd name="connsiteY1" fmla="*/ 981527 h 981527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422401 w 1422401"/>
                <a:gd name="connsiteY0" fmla="*/ 0 h 1083128"/>
                <a:gd name="connsiteX1" fmla="*/ 0 w 1422401"/>
                <a:gd name="connsiteY1" fmla="*/ 1083128 h 1083128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93372 w 1393372"/>
                <a:gd name="connsiteY0" fmla="*/ 0 h 1054099"/>
                <a:gd name="connsiteX1" fmla="*/ 0 w 1393372"/>
                <a:gd name="connsiteY1" fmla="*/ 1054099 h 1054099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407887 w 1407887"/>
                <a:gd name="connsiteY0" fmla="*/ 0 h 1083128"/>
                <a:gd name="connsiteX1" fmla="*/ 0 w 1407887"/>
                <a:gd name="connsiteY1" fmla="*/ 1083128 h 1083128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86783 w 1286783"/>
                <a:gd name="connsiteY0" fmla="*/ 0 h 870403"/>
                <a:gd name="connsiteX1" fmla="*/ 0 w 1286783"/>
                <a:gd name="connsiteY1" fmla="*/ 870403 h 870403"/>
                <a:gd name="connsiteX0" fmla="*/ 1659511 w 1659511"/>
                <a:gd name="connsiteY0" fmla="*/ 50516 h 308444"/>
                <a:gd name="connsiteX1" fmla="*/ 0 w 1659511"/>
                <a:gd name="connsiteY1" fmla="*/ 308444 h 308444"/>
                <a:gd name="connsiteX0" fmla="*/ 1659511 w 1659511"/>
                <a:gd name="connsiteY0" fmla="*/ 0 h 274744"/>
                <a:gd name="connsiteX1" fmla="*/ 0 w 1659511"/>
                <a:gd name="connsiteY1" fmla="*/ 257928 h 274744"/>
                <a:gd name="connsiteX0" fmla="*/ 1664103 w 1664103"/>
                <a:gd name="connsiteY0" fmla="*/ 0 h 253914"/>
                <a:gd name="connsiteX1" fmla="*/ 0 w 1664103"/>
                <a:gd name="connsiteY1" fmla="*/ 236183 h 253914"/>
                <a:gd name="connsiteX0" fmla="*/ 1679636 w 1679636"/>
                <a:gd name="connsiteY0" fmla="*/ 0 h 257050"/>
                <a:gd name="connsiteX1" fmla="*/ 0 w 1679636"/>
                <a:gd name="connsiteY1" fmla="*/ 239463 h 257050"/>
                <a:gd name="connsiteX0" fmla="*/ 1679636 w 1679636"/>
                <a:gd name="connsiteY0" fmla="*/ 0 h 239463"/>
                <a:gd name="connsiteX1" fmla="*/ 0 w 1679636"/>
                <a:gd name="connsiteY1" fmla="*/ 239463 h 239463"/>
                <a:gd name="connsiteX0" fmla="*/ 1671455 w 1671455"/>
                <a:gd name="connsiteY0" fmla="*/ 0 h 247470"/>
                <a:gd name="connsiteX1" fmla="*/ 0 w 1671455"/>
                <a:gd name="connsiteY1" fmla="*/ 247470 h 247470"/>
                <a:gd name="connsiteX0" fmla="*/ 1671455 w 1671455"/>
                <a:gd name="connsiteY0" fmla="*/ 0 h 247558"/>
                <a:gd name="connsiteX1" fmla="*/ 0 w 1671455"/>
                <a:gd name="connsiteY1" fmla="*/ 247470 h 247558"/>
                <a:gd name="connsiteX0" fmla="*/ 547907 w 547907"/>
                <a:gd name="connsiteY0" fmla="*/ 0 h 496984"/>
                <a:gd name="connsiteX1" fmla="*/ 0 w 547907"/>
                <a:gd name="connsiteY1" fmla="*/ 496939 h 496984"/>
                <a:gd name="connsiteX0" fmla="*/ 547907 w 547907"/>
                <a:gd name="connsiteY0" fmla="*/ 0 h 497088"/>
                <a:gd name="connsiteX1" fmla="*/ 0 w 547907"/>
                <a:gd name="connsiteY1" fmla="*/ 496939 h 497088"/>
                <a:gd name="connsiteX0" fmla="*/ 544145 w 544145"/>
                <a:gd name="connsiteY0" fmla="*/ 0 h 499536"/>
                <a:gd name="connsiteX1" fmla="*/ 0 w 544145"/>
                <a:gd name="connsiteY1" fmla="*/ 499389 h 499536"/>
                <a:gd name="connsiteX0" fmla="*/ 544145 w 544145"/>
                <a:gd name="connsiteY0" fmla="*/ 0 h 499528"/>
                <a:gd name="connsiteX1" fmla="*/ 0 w 544145"/>
                <a:gd name="connsiteY1" fmla="*/ 499389 h 499528"/>
                <a:gd name="connsiteX0" fmla="*/ 503105 w 503105"/>
                <a:gd name="connsiteY0" fmla="*/ 0 h 494110"/>
                <a:gd name="connsiteX1" fmla="*/ 0 w 503105"/>
                <a:gd name="connsiteY1" fmla="*/ 493967 h 494110"/>
                <a:gd name="connsiteX0" fmla="*/ 515705 w 515705"/>
                <a:gd name="connsiteY0" fmla="*/ 0 h 480559"/>
                <a:gd name="connsiteX1" fmla="*/ 0 w 515705"/>
                <a:gd name="connsiteY1" fmla="*/ 480402 h 480559"/>
                <a:gd name="connsiteX0" fmla="*/ 515705 w 536866"/>
                <a:gd name="connsiteY0" fmla="*/ 0 h 480472"/>
                <a:gd name="connsiteX1" fmla="*/ 0 w 536866"/>
                <a:gd name="connsiteY1" fmla="*/ 480402 h 480472"/>
                <a:gd name="connsiteX0" fmla="*/ 515705 w 531142"/>
                <a:gd name="connsiteY0" fmla="*/ 0 h 480475"/>
                <a:gd name="connsiteX1" fmla="*/ 0 w 531142"/>
                <a:gd name="connsiteY1" fmla="*/ 480402 h 480475"/>
                <a:gd name="connsiteX0" fmla="*/ 515705 w 516885"/>
                <a:gd name="connsiteY0" fmla="*/ 0 h 480504"/>
                <a:gd name="connsiteX1" fmla="*/ 0 w 516885"/>
                <a:gd name="connsiteY1" fmla="*/ 480402 h 480504"/>
                <a:gd name="connsiteX0" fmla="*/ 502797 w 504130"/>
                <a:gd name="connsiteY0" fmla="*/ 0 h 464806"/>
                <a:gd name="connsiteX1" fmla="*/ 0 w 504130"/>
                <a:gd name="connsiteY1" fmla="*/ 464696 h 464806"/>
                <a:gd name="connsiteX0" fmla="*/ 502797 w 514970"/>
                <a:gd name="connsiteY0" fmla="*/ 0 h 464794"/>
                <a:gd name="connsiteX1" fmla="*/ 0 w 514970"/>
                <a:gd name="connsiteY1" fmla="*/ 464696 h 464794"/>
                <a:gd name="connsiteX0" fmla="*/ 501311 w 513574"/>
                <a:gd name="connsiteY0" fmla="*/ 0 h 487186"/>
                <a:gd name="connsiteX1" fmla="*/ 0 w 513574"/>
                <a:gd name="connsiteY1" fmla="*/ 487097 h 487186"/>
                <a:gd name="connsiteX0" fmla="*/ 483945 w 497360"/>
                <a:gd name="connsiteY0" fmla="*/ 0 h 538669"/>
                <a:gd name="connsiteX1" fmla="*/ 0 w 497360"/>
                <a:gd name="connsiteY1" fmla="*/ 538595 h 538669"/>
                <a:gd name="connsiteX0" fmla="*/ 476246 w 490230"/>
                <a:gd name="connsiteY0" fmla="*/ 0 h 559753"/>
                <a:gd name="connsiteX1" fmla="*/ 0 w 490230"/>
                <a:gd name="connsiteY1" fmla="*/ 559684 h 559753"/>
                <a:gd name="connsiteX0" fmla="*/ 476246 w 491265"/>
                <a:gd name="connsiteY0" fmla="*/ 0 h 559750"/>
                <a:gd name="connsiteX1" fmla="*/ 0 w 491265"/>
                <a:gd name="connsiteY1" fmla="*/ 559684 h 55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265" h="559750">
                  <a:moveTo>
                    <a:pt x="476246" y="0"/>
                  </a:moveTo>
                  <a:cubicBezTo>
                    <a:pt x="532015" y="226279"/>
                    <a:pt x="445135" y="565200"/>
                    <a:pt x="0" y="559684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820" name="Rectangle 2819">
            <a:extLst>
              <a:ext uri="{FF2B5EF4-FFF2-40B4-BE49-F238E27FC236}">
                <a16:creationId xmlns:a16="http://schemas.microsoft.com/office/drawing/2014/main" id="{84944D01-C02A-1633-DD91-D501E7BB27A4}"/>
              </a:ext>
            </a:extLst>
          </p:cNvPr>
          <p:cNvSpPr/>
          <p:nvPr/>
        </p:nvSpPr>
        <p:spPr>
          <a:xfrm>
            <a:off x="13996899" y="10787767"/>
            <a:ext cx="852066" cy="1547275"/>
          </a:xfrm>
          <a:custGeom>
            <a:avLst/>
            <a:gdLst>
              <a:gd name="connsiteX0" fmla="*/ 0 w 429114"/>
              <a:gd name="connsiteY0" fmla="*/ 0 h 450345"/>
              <a:gd name="connsiteX1" fmla="*/ 429114 w 429114"/>
              <a:gd name="connsiteY1" fmla="*/ 0 h 450345"/>
              <a:gd name="connsiteX2" fmla="*/ 429114 w 429114"/>
              <a:gd name="connsiteY2" fmla="*/ 450345 h 450345"/>
              <a:gd name="connsiteX3" fmla="*/ 0 w 429114"/>
              <a:gd name="connsiteY3" fmla="*/ 450345 h 450345"/>
              <a:gd name="connsiteX4" fmla="*/ 0 w 429114"/>
              <a:gd name="connsiteY4" fmla="*/ 0 h 450345"/>
              <a:gd name="connsiteX0" fmla="*/ 0 w 510077"/>
              <a:gd name="connsiteY0" fmla="*/ 0 h 826582"/>
              <a:gd name="connsiteX1" fmla="*/ 510077 w 510077"/>
              <a:gd name="connsiteY1" fmla="*/ 376237 h 826582"/>
              <a:gd name="connsiteX2" fmla="*/ 510077 w 510077"/>
              <a:gd name="connsiteY2" fmla="*/ 826582 h 826582"/>
              <a:gd name="connsiteX3" fmla="*/ 80963 w 510077"/>
              <a:gd name="connsiteY3" fmla="*/ 826582 h 826582"/>
              <a:gd name="connsiteX4" fmla="*/ 0 w 510077"/>
              <a:gd name="connsiteY4" fmla="*/ 0 h 826582"/>
              <a:gd name="connsiteX0" fmla="*/ 0 w 686290"/>
              <a:gd name="connsiteY0" fmla="*/ 47626 h 874208"/>
              <a:gd name="connsiteX1" fmla="*/ 686290 w 686290"/>
              <a:gd name="connsiteY1" fmla="*/ 0 h 874208"/>
              <a:gd name="connsiteX2" fmla="*/ 510077 w 686290"/>
              <a:gd name="connsiteY2" fmla="*/ 874208 h 874208"/>
              <a:gd name="connsiteX3" fmla="*/ 80963 w 686290"/>
              <a:gd name="connsiteY3" fmla="*/ 874208 h 874208"/>
              <a:gd name="connsiteX4" fmla="*/ 0 w 686290"/>
              <a:gd name="connsiteY4" fmla="*/ 47626 h 874208"/>
              <a:gd name="connsiteX0" fmla="*/ 0 w 686290"/>
              <a:gd name="connsiteY0" fmla="*/ 47626 h 1212345"/>
              <a:gd name="connsiteX1" fmla="*/ 686290 w 686290"/>
              <a:gd name="connsiteY1" fmla="*/ 0 h 1212345"/>
              <a:gd name="connsiteX2" fmla="*/ 429114 w 686290"/>
              <a:gd name="connsiteY2" fmla="*/ 1212345 h 1212345"/>
              <a:gd name="connsiteX3" fmla="*/ 80963 w 686290"/>
              <a:gd name="connsiteY3" fmla="*/ 874208 h 1212345"/>
              <a:gd name="connsiteX4" fmla="*/ 0 w 68629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143556 h 1308275"/>
              <a:gd name="connsiteX1" fmla="*/ 743440 w 743440"/>
              <a:gd name="connsiteY1" fmla="*/ 95930 h 1308275"/>
              <a:gd name="connsiteX2" fmla="*/ 486264 w 743440"/>
              <a:gd name="connsiteY2" fmla="*/ 1308275 h 1308275"/>
              <a:gd name="connsiteX3" fmla="*/ 0 w 743440"/>
              <a:gd name="connsiteY3" fmla="*/ 1146351 h 1308275"/>
              <a:gd name="connsiteX4" fmla="*/ 57150 w 743440"/>
              <a:gd name="connsiteY4" fmla="*/ 143556 h 1308275"/>
              <a:gd name="connsiteX0" fmla="*/ 57150 w 743440"/>
              <a:gd name="connsiteY0" fmla="*/ 202603 h 1367322"/>
              <a:gd name="connsiteX1" fmla="*/ 743440 w 743440"/>
              <a:gd name="connsiteY1" fmla="*/ 154977 h 1367322"/>
              <a:gd name="connsiteX2" fmla="*/ 486264 w 743440"/>
              <a:gd name="connsiteY2" fmla="*/ 1367322 h 1367322"/>
              <a:gd name="connsiteX3" fmla="*/ 0 w 743440"/>
              <a:gd name="connsiteY3" fmla="*/ 1205398 h 1367322"/>
              <a:gd name="connsiteX4" fmla="*/ 57150 w 743440"/>
              <a:gd name="connsiteY4" fmla="*/ 202603 h 1367322"/>
              <a:gd name="connsiteX0" fmla="*/ 57150 w 781540"/>
              <a:gd name="connsiteY0" fmla="*/ 202603 h 1367322"/>
              <a:gd name="connsiteX1" fmla="*/ 781540 w 781540"/>
              <a:gd name="connsiteY1" fmla="*/ 154977 h 1367322"/>
              <a:gd name="connsiteX2" fmla="*/ 486264 w 781540"/>
              <a:gd name="connsiteY2" fmla="*/ 1367322 h 1367322"/>
              <a:gd name="connsiteX3" fmla="*/ 0 w 781540"/>
              <a:gd name="connsiteY3" fmla="*/ 1205398 h 1367322"/>
              <a:gd name="connsiteX4" fmla="*/ 57150 w 781540"/>
              <a:gd name="connsiteY4" fmla="*/ 202603 h 1367322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423666"/>
              <a:gd name="connsiteX1" fmla="*/ 781540 w 781540"/>
              <a:gd name="connsiteY1" fmla="*/ 133928 h 1423666"/>
              <a:gd name="connsiteX2" fmla="*/ 486264 w 781540"/>
              <a:gd name="connsiteY2" fmla="*/ 1346273 h 1423666"/>
              <a:gd name="connsiteX3" fmla="*/ 0 w 781540"/>
              <a:gd name="connsiteY3" fmla="*/ 1184349 h 1423666"/>
              <a:gd name="connsiteX4" fmla="*/ 61912 w 781540"/>
              <a:gd name="connsiteY4" fmla="*/ 224416 h 1423666"/>
              <a:gd name="connsiteX0" fmla="*/ 62641 w 782269"/>
              <a:gd name="connsiteY0" fmla="*/ 224416 h 1435588"/>
              <a:gd name="connsiteX1" fmla="*/ 782269 w 782269"/>
              <a:gd name="connsiteY1" fmla="*/ 133928 h 1435588"/>
              <a:gd name="connsiteX2" fmla="*/ 486993 w 782269"/>
              <a:gd name="connsiteY2" fmla="*/ 1346273 h 1435588"/>
              <a:gd name="connsiteX3" fmla="*/ 729 w 782269"/>
              <a:gd name="connsiteY3" fmla="*/ 1184349 h 1435588"/>
              <a:gd name="connsiteX4" fmla="*/ 62641 w 782269"/>
              <a:gd name="connsiteY4" fmla="*/ 224416 h 1435588"/>
              <a:gd name="connsiteX0" fmla="*/ 62641 w 797319"/>
              <a:gd name="connsiteY0" fmla="*/ 224416 h 1435588"/>
              <a:gd name="connsiteX1" fmla="*/ 782269 w 797319"/>
              <a:gd name="connsiteY1" fmla="*/ 133928 h 1435588"/>
              <a:gd name="connsiteX2" fmla="*/ 486993 w 797319"/>
              <a:gd name="connsiteY2" fmla="*/ 1346273 h 1435588"/>
              <a:gd name="connsiteX3" fmla="*/ 729 w 797319"/>
              <a:gd name="connsiteY3" fmla="*/ 1184349 h 1435588"/>
              <a:gd name="connsiteX4" fmla="*/ 62641 w 797319"/>
              <a:gd name="connsiteY4" fmla="*/ 224416 h 1435588"/>
              <a:gd name="connsiteX0" fmla="*/ 62641 w 803940"/>
              <a:gd name="connsiteY0" fmla="*/ 224416 h 1435588"/>
              <a:gd name="connsiteX1" fmla="*/ 782269 w 803940"/>
              <a:gd name="connsiteY1" fmla="*/ 133928 h 1435588"/>
              <a:gd name="connsiteX2" fmla="*/ 486993 w 803940"/>
              <a:gd name="connsiteY2" fmla="*/ 1346273 h 1435588"/>
              <a:gd name="connsiteX3" fmla="*/ 729 w 803940"/>
              <a:gd name="connsiteY3" fmla="*/ 1184349 h 1435588"/>
              <a:gd name="connsiteX4" fmla="*/ 62641 w 803940"/>
              <a:gd name="connsiteY4" fmla="*/ 224416 h 1435588"/>
              <a:gd name="connsiteX0" fmla="*/ 62641 w 801856"/>
              <a:gd name="connsiteY0" fmla="*/ 224416 h 1435588"/>
              <a:gd name="connsiteX1" fmla="*/ 782269 w 801856"/>
              <a:gd name="connsiteY1" fmla="*/ 133928 h 1435588"/>
              <a:gd name="connsiteX2" fmla="*/ 486993 w 801856"/>
              <a:gd name="connsiteY2" fmla="*/ 1346273 h 1435588"/>
              <a:gd name="connsiteX3" fmla="*/ 729 w 801856"/>
              <a:gd name="connsiteY3" fmla="*/ 1184349 h 1435588"/>
              <a:gd name="connsiteX4" fmla="*/ 62641 w 801856"/>
              <a:gd name="connsiteY4" fmla="*/ 224416 h 1435588"/>
              <a:gd name="connsiteX0" fmla="*/ 62641 w 798648"/>
              <a:gd name="connsiteY0" fmla="*/ 224416 h 1435588"/>
              <a:gd name="connsiteX1" fmla="*/ 782269 w 798648"/>
              <a:gd name="connsiteY1" fmla="*/ 133928 h 1435588"/>
              <a:gd name="connsiteX2" fmla="*/ 486993 w 798648"/>
              <a:gd name="connsiteY2" fmla="*/ 1346273 h 1435588"/>
              <a:gd name="connsiteX3" fmla="*/ 729 w 798648"/>
              <a:gd name="connsiteY3" fmla="*/ 1184349 h 1435588"/>
              <a:gd name="connsiteX4" fmla="*/ 62641 w 798648"/>
              <a:gd name="connsiteY4" fmla="*/ 224416 h 1435588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7345 w 801004"/>
              <a:gd name="connsiteY0" fmla="*/ 243407 h 1434961"/>
              <a:gd name="connsiteX1" fmla="*/ 782210 w 801004"/>
              <a:gd name="connsiteY1" fmla="*/ 119582 h 1434961"/>
              <a:gd name="connsiteX2" fmla="*/ 520271 w 801004"/>
              <a:gd name="connsiteY2" fmla="*/ 1350977 h 1434961"/>
              <a:gd name="connsiteX3" fmla="*/ 670 w 801004"/>
              <a:gd name="connsiteY3" fmla="*/ 1170003 h 1434961"/>
              <a:gd name="connsiteX4" fmla="*/ 67345 w 801004"/>
              <a:gd name="connsiteY4" fmla="*/ 243407 h 1434961"/>
              <a:gd name="connsiteX0" fmla="*/ 67345 w 801004"/>
              <a:gd name="connsiteY0" fmla="*/ 257686 h 1449240"/>
              <a:gd name="connsiteX1" fmla="*/ 782210 w 801004"/>
              <a:gd name="connsiteY1" fmla="*/ 133861 h 1449240"/>
              <a:gd name="connsiteX2" fmla="*/ 520271 w 801004"/>
              <a:gd name="connsiteY2" fmla="*/ 1365256 h 1449240"/>
              <a:gd name="connsiteX3" fmla="*/ 670 w 801004"/>
              <a:gd name="connsiteY3" fmla="*/ 1184282 h 1449240"/>
              <a:gd name="connsiteX4" fmla="*/ 67345 w 801004"/>
              <a:gd name="connsiteY4" fmla="*/ 257686 h 1449240"/>
              <a:gd name="connsiteX0" fmla="*/ 67345 w 801004"/>
              <a:gd name="connsiteY0" fmla="*/ 280991 h 1472545"/>
              <a:gd name="connsiteX1" fmla="*/ 782210 w 801004"/>
              <a:gd name="connsiteY1" fmla="*/ 157166 h 1472545"/>
              <a:gd name="connsiteX2" fmla="*/ 520271 w 801004"/>
              <a:gd name="connsiteY2" fmla="*/ 1388561 h 1472545"/>
              <a:gd name="connsiteX3" fmla="*/ 670 w 801004"/>
              <a:gd name="connsiteY3" fmla="*/ 1207587 h 1472545"/>
              <a:gd name="connsiteX4" fmla="*/ 67345 w 801004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63180 h 1428742"/>
              <a:gd name="connsiteX1" fmla="*/ 800702 w 821062"/>
              <a:gd name="connsiteY1" fmla="*/ 139355 h 1428742"/>
              <a:gd name="connsiteX2" fmla="*/ 538763 w 821062"/>
              <a:gd name="connsiteY2" fmla="*/ 1370750 h 1428742"/>
              <a:gd name="connsiteX3" fmla="*/ 19162 w 821062"/>
              <a:gd name="connsiteY3" fmla="*/ 1189776 h 1428742"/>
              <a:gd name="connsiteX4" fmla="*/ 109649 w 821062"/>
              <a:gd name="connsiteY4" fmla="*/ 748956 h 1428742"/>
              <a:gd name="connsiteX5" fmla="*/ 85837 w 821062"/>
              <a:gd name="connsiteY5" fmla="*/ 263180 h 1428742"/>
              <a:gd name="connsiteX0" fmla="*/ 85837 w 821062"/>
              <a:gd name="connsiteY0" fmla="*/ 275467 h 1441029"/>
              <a:gd name="connsiteX1" fmla="*/ 800702 w 821062"/>
              <a:gd name="connsiteY1" fmla="*/ 151642 h 1441029"/>
              <a:gd name="connsiteX2" fmla="*/ 538763 w 821062"/>
              <a:gd name="connsiteY2" fmla="*/ 1383037 h 1441029"/>
              <a:gd name="connsiteX3" fmla="*/ 19162 w 821062"/>
              <a:gd name="connsiteY3" fmla="*/ 1202063 h 1441029"/>
              <a:gd name="connsiteX4" fmla="*/ 109649 w 821062"/>
              <a:gd name="connsiteY4" fmla="*/ 761243 h 1441029"/>
              <a:gd name="connsiteX5" fmla="*/ 85837 w 821062"/>
              <a:gd name="connsiteY5" fmla="*/ 275467 h 1441029"/>
              <a:gd name="connsiteX0" fmla="*/ 71879 w 807104"/>
              <a:gd name="connsiteY0" fmla="*/ 275467 h 1455544"/>
              <a:gd name="connsiteX1" fmla="*/ 786744 w 807104"/>
              <a:gd name="connsiteY1" fmla="*/ 151642 h 1455544"/>
              <a:gd name="connsiteX2" fmla="*/ 524805 w 807104"/>
              <a:gd name="connsiteY2" fmla="*/ 1383037 h 1455544"/>
              <a:gd name="connsiteX3" fmla="*/ 5204 w 807104"/>
              <a:gd name="connsiteY3" fmla="*/ 1202063 h 1455544"/>
              <a:gd name="connsiteX4" fmla="*/ 95691 w 807104"/>
              <a:gd name="connsiteY4" fmla="*/ 761243 h 1455544"/>
              <a:gd name="connsiteX5" fmla="*/ 71879 w 807104"/>
              <a:gd name="connsiteY5" fmla="*/ 275467 h 1455544"/>
              <a:gd name="connsiteX0" fmla="*/ 71879 w 807104"/>
              <a:gd name="connsiteY0" fmla="*/ 275467 h 1420002"/>
              <a:gd name="connsiteX1" fmla="*/ 786744 w 807104"/>
              <a:gd name="connsiteY1" fmla="*/ 151642 h 1420002"/>
              <a:gd name="connsiteX2" fmla="*/ 524805 w 807104"/>
              <a:gd name="connsiteY2" fmla="*/ 1383037 h 1420002"/>
              <a:gd name="connsiteX3" fmla="*/ 5204 w 807104"/>
              <a:gd name="connsiteY3" fmla="*/ 1202063 h 1420002"/>
              <a:gd name="connsiteX4" fmla="*/ 95691 w 807104"/>
              <a:gd name="connsiteY4" fmla="*/ 761243 h 1420002"/>
              <a:gd name="connsiteX5" fmla="*/ 71879 w 807104"/>
              <a:gd name="connsiteY5" fmla="*/ 275467 h 1420002"/>
              <a:gd name="connsiteX0" fmla="*/ 71879 w 821737"/>
              <a:gd name="connsiteY0" fmla="*/ 275467 h 1420002"/>
              <a:gd name="connsiteX1" fmla="*/ 786744 w 821737"/>
              <a:gd name="connsiteY1" fmla="*/ 151642 h 1420002"/>
              <a:gd name="connsiteX2" fmla="*/ 524805 w 821737"/>
              <a:gd name="connsiteY2" fmla="*/ 1383037 h 1420002"/>
              <a:gd name="connsiteX3" fmla="*/ 5204 w 821737"/>
              <a:gd name="connsiteY3" fmla="*/ 1202063 h 1420002"/>
              <a:gd name="connsiteX4" fmla="*/ 95691 w 821737"/>
              <a:gd name="connsiteY4" fmla="*/ 761243 h 1420002"/>
              <a:gd name="connsiteX5" fmla="*/ 71879 w 821737"/>
              <a:gd name="connsiteY5" fmla="*/ 275467 h 1420002"/>
              <a:gd name="connsiteX0" fmla="*/ 71879 w 800158"/>
              <a:gd name="connsiteY0" fmla="*/ 275467 h 1425291"/>
              <a:gd name="connsiteX1" fmla="*/ 786744 w 800158"/>
              <a:gd name="connsiteY1" fmla="*/ 151642 h 1425291"/>
              <a:gd name="connsiteX2" fmla="*/ 524805 w 800158"/>
              <a:gd name="connsiteY2" fmla="*/ 1383037 h 1425291"/>
              <a:gd name="connsiteX3" fmla="*/ 5204 w 800158"/>
              <a:gd name="connsiteY3" fmla="*/ 1202063 h 1425291"/>
              <a:gd name="connsiteX4" fmla="*/ 95691 w 800158"/>
              <a:gd name="connsiteY4" fmla="*/ 761243 h 1425291"/>
              <a:gd name="connsiteX5" fmla="*/ 71879 w 800158"/>
              <a:gd name="connsiteY5" fmla="*/ 275467 h 1425291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6604 h 1427230"/>
              <a:gd name="connsiteX1" fmla="*/ 782467 w 795881"/>
              <a:gd name="connsiteY1" fmla="*/ 152779 h 1427230"/>
              <a:gd name="connsiteX2" fmla="*/ 520528 w 795881"/>
              <a:gd name="connsiteY2" fmla="*/ 1384174 h 1427230"/>
              <a:gd name="connsiteX3" fmla="*/ 927 w 795881"/>
              <a:gd name="connsiteY3" fmla="*/ 1203200 h 1427230"/>
              <a:gd name="connsiteX4" fmla="*/ 91414 w 795881"/>
              <a:gd name="connsiteY4" fmla="*/ 762380 h 1427230"/>
              <a:gd name="connsiteX5" fmla="*/ 67602 w 795881"/>
              <a:gd name="connsiteY5" fmla="*/ 276604 h 1427230"/>
              <a:gd name="connsiteX0" fmla="*/ 67602 w 795881"/>
              <a:gd name="connsiteY0" fmla="*/ 294675 h 1445301"/>
              <a:gd name="connsiteX1" fmla="*/ 782467 w 795881"/>
              <a:gd name="connsiteY1" fmla="*/ 170850 h 1445301"/>
              <a:gd name="connsiteX2" fmla="*/ 520528 w 795881"/>
              <a:gd name="connsiteY2" fmla="*/ 1402245 h 1445301"/>
              <a:gd name="connsiteX3" fmla="*/ 927 w 795881"/>
              <a:gd name="connsiteY3" fmla="*/ 1221271 h 1445301"/>
              <a:gd name="connsiteX4" fmla="*/ 91414 w 795881"/>
              <a:gd name="connsiteY4" fmla="*/ 780451 h 1445301"/>
              <a:gd name="connsiteX5" fmla="*/ 67602 w 795881"/>
              <a:gd name="connsiteY5" fmla="*/ 294675 h 1445301"/>
              <a:gd name="connsiteX0" fmla="*/ 67602 w 808748"/>
              <a:gd name="connsiteY0" fmla="*/ 247699 h 1398325"/>
              <a:gd name="connsiteX1" fmla="*/ 782467 w 808748"/>
              <a:gd name="connsiteY1" fmla="*/ 123874 h 1398325"/>
              <a:gd name="connsiteX2" fmla="*/ 520528 w 808748"/>
              <a:gd name="connsiteY2" fmla="*/ 1355269 h 1398325"/>
              <a:gd name="connsiteX3" fmla="*/ 927 w 808748"/>
              <a:gd name="connsiteY3" fmla="*/ 1174295 h 1398325"/>
              <a:gd name="connsiteX4" fmla="*/ 91414 w 808748"/>
              <a:gd name="connsiteY4" fmla="*/ 733475 h 1398325"/>
              <a:gd name="connsiteX5" fmla="*/ 67602 w 808748"/>
              <a:gd name="connsiteY5" fmla="*/ 247699 h 1398325"/>
              <a:gd name="connsiteX0" fmla="*/ 67602 w 793842"/>
              <a:gd name="connsiteY0" fmla="*/ 248475 h 1399101"/>
              <a:gd name="connsiteX1" fmla="*/ 782467 w 793842"/>
              <a:gd name="connsiteY1" fmla="*/ 124650 h 1399101"/>
              <a:gd name="connsiteX2" fmla="*/ 520528 w 793842"/>
              <a:gd name="connsiteY2" fmla="*/ 1356045 h 1399101"/>
              <a:gd name="connsiteX3" fmla="*/ 927 w 793842"/>
              <a:gd name="connsiteY3" fmla="*/ 1175071 h 1399101"/>
              <a:gd name="connsiteX4" fmla="*/ 91414 w 793842"/>
              <a:gd name="connsiteY4" fmla="*/ 734251 h 1399101"/>
              <a:gd name="connsiteX5" fmla="*/ 67602 w 793842"/>
              <a:gd name="connsiteY5" fmla="*/ 248475 h 1399101"/>
              <a:gd name="connsiteX0" fmla="*/ 67602 w 828973"/>
              <a:gd name="connsiteY0" fmla="*/ 268768 h 1419394"/>
              <a:gd name="connsiteX1" fmla="*/ 782467 w 828973"/>
              <a:gd name="connsiteY1" fmla="*/ 144943 h 1419394"/>
              <a:gd name="connsiteX2" fmla="*/ 520528 w 828973"/>
              <a:gd name="connsiteY2" fmla="*/ 1376338 h 1419394"/>
              <a:gd name="connsiteX3" fmla="*/ 927 w 828973"/>
              <a:gd name="connsiteY3" fmla="*/ 1195364 h 1419394"/>
              <a:gd name="connsiteX4" fmla="*/ 91414 w 828973"/>
              <a:gd name="connsiteY4" fmla="*/ 754544 h 1419394"/>
              <a:gd name="connsiteX5" fmla="*/ 67602 w 828973"/>
              <a:gd name="connsiteY5" fmla="*/ 268768 h 1419394"/>
              <a:gd name="connsiteX0" fmla="*/ 67602 w 818383"/>
              <a:gd name="connsiteY0" fmla="*/ 268614 h 1419240"/>
              <a:gd name="connsiteX1" fmla="*/ 782467 w 818383"/>
              <a:gd name="connsiteY1" fmla="*/ 144789 h 1419240"/>
              <a:gd name="connsiteX2" fmla="*/ 520528 w 818383"/>
              <a:gd name="connsiteY2" fmla="*/ 1376184 h 1419240"/>
              <a:gd name="connsiteX3" fmla="*/ 927 w 818383"/>
              <a:gd name="connsiteY3" fmla="*/ 1195210 h 1419240"/>
              <a:gd name="connsiteX4" fmla="*/ 91414 w 818383"/>
              <a:gd name="connsiteY4" fmla="*/ 754390 h 1419240"/>
              <a:gd name="connsiteX5" fmla="*/ 67602 w 818383"/>
              <a:gd name="connsiteY5" fmla="*/ 268614 h 1419240"/>
              <a:gd name="connsiteX0" fmla="*/ 67602 w 818383"/>
              <a:gd name="connsiteY0" fmla="*/ 275819 h 1426445"/>
              <a:gd name="connsiteX1" fmla="*/ 782467 w 818383"/>
              <a:gd name="connsiteY1" fmla="*/ 151994 h 1426445"/>
              <a:gd name="connsiteX2" fmla="*/ 520528 w 818383"/>
              <a:gd name="connsiteY2" fmla="*/ 1383389 h 1426445"/>
              <a:gd name="connsiteX3" fmla="*/ 927 w 818383"/>
              <a:gd name="connsiteY3" fmla="*/ 1202415 h 1426445"/>
              <a:gd name="connsiteX4" fmla="*/ 91414 w 818383"/>
              <a:gd name="connsiteY4" fmla="*/ 761595 h 1426445"/>
              <a:gd name="connsiteX5" fmla="*/ 67602 w 818383"/>
              <a:gd name="connsiteY5" fmla="*/ 275819 h 1426445"/>
              <a:gd name="connsiteX0" fmla="*/ 67668 w 818449"/>
              <a:gd name="connsiteY0" fmla="*/ 275819 h 1426445"/>
              <a:gd name="connsiteX1" fmla="*/ 782533 w 818449"/>
              <a:gd name="connsiteY1" fmla="*/ 151994 h 1426445"/>
              <a:gd name="connsiteX2" fmla="*/ 520594 w 818449"/>
              <a:gd name="connsiteY2" fmla="*/ 1383389 h 1426445"/>
              <a:gd name="connsiteX3" fmla="*/ 993 w 818449"/>
              <a:gd name="connsiteY3" fmla="*/ 1202415 h 1426445"/>
              <a:gd name="connsiteX4" fmla="*/ 91480 w 818449"/>
              <a:gd name="connsiteY4" fmla="*/ 761595 h 1426445"/>
              <a:gd name="connsiteX5" fmla="*/ 67668 w 818449"/>
              <a:gd name="connsiteY5" fmla="*/ 275819 h 1426445"/>
              <a:gd name="connsiteX0" fmla="*/ 67668 w 819612"/>
              <a:gd name="connsiteY0" fmla="*/ 275819 h 1445552"/>
              <a:gd name="connsiteX1" fmla="*/ 782533 w 819612"/>
              <a:gd name="connsiteY1" fmla="*/ 151994 h 1445552"/>
              <a:gd name="connsiteX2" fmla="*/ 520594 w 819612"/>
              <a:gd name="connsiteY2" fmla="*/ 1383389 h 1445552"/>
              <a:gd name="connsiteX3" fmla="*/ 993 w 819612"/>
              <a:gd name="connsiteY3" fmla="*/ 1202415 h 1445552"/>
              <a:gd name="connsiteX4" fmla="*/ 91480 w 819612"/>
              <a:gd name="connsiteY4" fmla="*/ 761595 h 1445552"/>
              <a:gd name="connsiteX5" fmla="*/ 67668 w 819612"/>
              <a:gd name="connsiteY5" fmla="*/ 275819 h 1445552"/>
              <a:gd name="connsiteX0" fmla="*/ 67668 w 816353"/>
              <a:gd name="connsiteY0" fmla="*/ 304257 h 1473990"/>
              <a:gd name="connsiteX1" fmla="*/ 782533 w 816353"/>
              <a:gd name="connsiteY1" fmla="*/ 180432 h 1473990"/>
              <a:gd name="connsiteX2" fmla="*/ 520594 w 816353"/>
              <a:gd name="connsiteY2" fmla="*/ 1411827 h 1473990"/>
              <a:gd name="connsiteX3" fmla="*/ 993 w 816353"/>
              <a:gd name="connsiteY3" fmla="*/ 1230853 h 1473990"/>
              <a:gd name="connsiteX4" fmla="*/ 91480 w 816353"/>
              <a:gd name="connsiteY4" fmla="*/ 790033 h 1473990"/>
              <a:gd name="connsiteX5" fmla="*/ 67668 w 816353"/>
              <a:gd name="connsiteY5" fmla="*/ 304257 h 1473990"/>
              <a:gd name="connsiteX0" fmla="*/ 67668 w 816353"/>
              <a:gd name="connsiteY0" fmla="*/ 318770 h 1488503"/>
              <a:gd name="connsiteX1" fmla="*/ 782533 w 816353"/>
              <a:gd name="connsiteY1" fmla="*/ 194945 h 1488503"/>
              <a:gd name="connsiteX2" fmla="*/ 520594 w 816353"/>
              <a:gd name="connsiteY2" fmla="*/ 1426340 h 1488503"/>
              <a:gd name="connsiteX3" fmla="*/ 993 w 816353"/>
              <a:gd name="connsiteY3" fmla="*/ 1245366 h 1488503"/>
              <a:gd name="connsiteX4" fmla="*/ 91480 w 816353"/>
              <a:gd name="connsiteY4" fmla="*/ 804546 h 1488503"/>
              <a:gd name="connsiteX5" fmla="*/ 67668 w 816353"/>
              <a:gd name="connsiteY5" fmla="*/ 318770 h 1488503"/>
              <a:gd name="connsiteX0" fmla="*/ 70405 w 819090"/>
              <a:gd name="connsiteY0" fmla="*/ 318770 h 1488289"/>
              <a:gd name="connsiteX1" fmla="*/ 785270 w 819090"/>
              <a:gd name="connsiteY1" fmla="*/ 194945 h 1488289"/>
              <a:gd name="connsiteX2" fmla="*/ 523331 w 819090"/>
              <a:gd name="connsiteY2" fmla="*/ 1426340 h 1488289"/>
              <a:gd name="connsiteX3" fmla="*/ 3730 w 819090"/>
              <a:gd name="connsiteY3" fmla="*/ 1245366 h 1488289"/>
              <a:gd name="connsiteX4" fmla="*/ 94217 w 819090"/>
              <a:gd name="connsiteY4" fmla="*/ 804546 h 1488289"/>
              <a:gd name="connsiteX5" fmla="*/ 70405 w 819090"/>
              <a:gd name="connsiteY5" fmla="*/ 318770 h 1488289"/>
              <a:gd name="connsiteX0" fmla="*/ 72149 w 820834"/>
              <a:gd name="connsiteY0" fmla="*/ 318770 h 1488151"/>
              <a:gd name="connsiteX1" fmla="*/ 787014 w 820834"/>
              <a:gd name="connsiteY1" fmla="*/ 194945 h 1488151"/>
              <a:gd name="connsiteX2" fmla="*/ 525075 w 820834"/>
              <a:gd name="connsiteY2" fmla="*/ 1426340 h 1488151"/>
              <a:gd name="connsiteX3" fmla="*/ 5474 w 820834"/>
              <a:gd name="connsiteY3" fmla="*/ 1245366 h 1488151"/>
              <a:gd name="connsiteX4" fmla="*/ 95961 w 820834"/>
              <a:gd name="connsiteY4" fmla="*/ 804546 h 1488151"/>
              <a:gd name="connsiteX5" fmla="*/ 72149 w 820834"/>
              <a:gd name="connsiteY5" fmla="*/ 318770 h 1488151"/>
              <a:gd name="connsiteX0" fmla="*/ 90361 w 841492"/>
              <a:gd name="connsiteY0" fmla="*/ 318770 h 1497148"/>
              <a:gd name="connsiteX1" fmla="*/ 805226 w 841492"/>
              <a:gd name="connsiteY1" fmla="*/ 194945 h 1497148"/>
              <a:gd name="connsiteX2" fmla="*/ 543287 w 841492"/>
              <a:gd name="connsiteY2" fmla="*/ 1426340 h 1497148"/>
              <a:gd name="connsiteX3" fmla="*/ 4636 w 841492"/>
              <a:gd name="connsiteY3" fmla="*/ 1229491 h 1497148"/>
              <a:gd name="connsiteX4" fmla="*/ 114173 w 841492"/>
              <a:gd name="connsiteY4" fmla="*/ 804546 h 1497148"/>
              <a:gd name="connsiteX5" fmla="*/ 90361 w 841492"/>
              <a:gd name="connsiteY5" fmla="*/ 318770 h 1497148"/>
              <a:gd name="connsiteX0" fmla="*/ 106353 w 843853"/>
              <a:gd name="connsiteY0" fmla="*/ 267980 h 1432320"/>
              <a:gd name="connsiteX1" fmla="*/ 821218 w 843853"/>
              <a:gd name="connsiteY1" fmla="*/ 144155 h 1432320"/>
              <a:gd name="connsiteX2" fmla="*/ 606904 w 843853"/>
              <a:gd name="connsiteY2" fmla="*/ 1375550 h 1432320"/>
              <a:gd name="connsiteX3" fmla="*/ 20628 w 843853"/>
              <a:gd name="connsiteY3" fmla="*/ 1178701 h 1432320"/>
              <a:gd name="connsiteX4" fmla="*/ 130165 w 843853"/>
              <a:gd name="connsiteY4" fmla="*/ 753756 h 1432320"/>
              <a:gd name="connsiteX5" fmla="*/ 106353 w 843853"/>
              <a:gd name="connsiteY5" fmla="*/ 267980 h 1432320"/>
              <a:gd name="connsiteX0" fmla="*/ 106353 w 837945"/>
              <a:gd name="connsiteY0" fmla="*/ 304183 h 1468523"/>
              <a:gd name="connsiteX1" fmla="*/ 821218 w 837945"/>
              <a:gd name="connsiteY1" fmla="*/ 180358 h 1468523"/>
              <a:gd name="connsiteX2" fmla="*/ 606904 w 837945"/>
              <a:gd name="connsiteY2" fmla="*/ 1411753 h 1468523"/>
              <a:gd name="connsiteX3" fmla="*/ 20628 w 837945"/>
              <a:gd name="connsiteY3" fmla="*/ 1214904 h 1468523"/>
              <a:gd name="connsiteX4" fmla="*/ 130165 w 837945"/>
              <a:gd name="connsiteY4" fmla="*/ 789959 h 1468523"/>
              <a:gd name="connsiteX5" fmla="*/ 106353 w 837945"/>
              <a:gd name="connsiteY5" fmla="*/ 304183 h 1468523"/>
              <a:gd name="connsiteX0" fmla="*/ 106353 w 835501"/>
              <a:gd name="connsiteY0" fmla="*/ 314775 h 1479115"/>
              <a:gd name="connsiteX1" fmla="*/ 821218 w 835501"/>
              <a:gd name="connsiteY1" fmla="*/ 190950 h 1479115"/>
              <a:gd name="connsiteX2" fmla="*/ 606904 w 835501"/>
              <a:gd name="connsiteY2" fmla="*/ 1422345 h 1479115"/>
              <a:gd name="connsiteX3" fmla="*/ 20628 w 835501"/>
              <a:gd name="connsiteY3" fmla="*/ 1225496 h 1479115"/>
              <a:gd name="connsiteX4" fmla="*/ 130165 w 835501"/>
              <a:gd name="connsiteY4" fmla="*/ 800551 h 1479115"/>
              <a:gd name="connsiteX5" fmla="*/ 106353 w 835501"/>
              <a:gd name="connsiteY5" fmla="*/ 314775 h 1479115"/>
              <a:gd name="connsiteX0" fmla="*/ 106353 w 834920"/>
              <a:gd name="connsiteY0" fmla="*/ 318768 h 1483108"/>
              <a:gd name="connsiteX1" fmla="*/ 821218 w 834920"/>
              <a:gd name="connsiteY1" fmla="*/ 194943 h 1483108"/>
              <a:gd name="connsiteX2" fmla="*/ 606904 w 834920"/>
              <a:gd name="connsiteY2" fmla="*/ 1426338 h 1483108"/>
              <a:gd name="connsiteX3" fmla="*/ 20628 w 834920"/>
              <a:gd name="connsiteY3" fmla="*/ 1229489 h 1483108"/>
              <a:gd name="connsiteX4" fmla="*/ 130165 w 834920"/>
              <a:gd name="connsiteY4" fmla="*/ 804544 h 1483108"/>
              <a:gd name="connsiteX5" fmla="*/ 106353 w 834920"/>
              <a:gd name="connsiteY5" fmla="*/ 318768 h 1483108"/>
              <a:gd name="connsiteX0" fmla="*/ 106353 w 848815"/>
              <a:gd name="connsiteY0" fmla="*/ 316634 h 1480974"/>
              <a:gd name="connsiteX1" fmla="*/ 821218 w 848815"/>
              <a:gd name="connsiteY1" fmla="*/ 192809 h 1480974"/>
              <a:gd name="connsiteX2" fmla="*/ 606904 w 848815"/>
              <a:gd name="connsiteY2" fmla="*/ 1424204 h 1480974"/>
              <a:gd name="connsiteX3" fmla="*/ 20628 w 848815"/>
              <a:gd name="connsiteY3" fmla="*/ 1227355 h 1480974"/>
              <a:gd name="connsiteX4" fmla="*/ 130165 w 848815"/>
              <a:gd name="connsiteY4" fmla="*/ 802410 h 1480974"/>
              <a:gd name="connsiteX5" fmla="*/ 106353 w 848815"/>
              <a:gd name="connsiteY5" fmla="*/ 316634 h 1480974"/>
              <a:gd name="connsiteX0" fmla="*/ 106353 w 853660"/>
              <a:gd name="connsiteY0" fmla="*/ 316634 h 1477669"/>
              <a:gd name="connsiteX1" fmla="*/ 821218 w 853660"/>
              <a:gd name="connsiteY1" fmla="*/ 192809 h 1477669"/>
              <a:gd name="connsiteX2" fmla="*/ 606904 w 853660"/>
              <a:gd name="connsiteY2" fmla="*/ 1424204 h 1477669"/>
              <a:gd name="connsiteX3" fmla="*/ 20628 w 853660"/>
              <a:gd name="connsiteY3" fmla="*/ 1227355 h 1477669"/>
              <a:gd name="connsiteX4" fmla="*/ 130165 w 853660"/>
              <a:gd name="connsiteY4" fmla="*/ 802410 h 1477669"/>
              <a:gd name="connsiteX5" fmla="*/ 106353 w 853660"/>
              <a:gd name="connsiteY5" fmla="*/ 316634 h 1477669"/>
              <a:gd name="connsiteX0" fmla="*/ 106353 w 854713"/>
              <a:gd name="connsiteY0" fmla="*/ 316634 h 1500141"/>
              <a:gd name="connsiteX1" fmla="*/ 821218 w 854713"/>
              <a:gd name="connsiteY1" fmla="*/ 192809 h 1500141"/>
              <a:gd name="connsiteX2" fmla="*/ 606904 w 854713"/>
              <a:gd name="connsiteY2" fmla="*/ 1424204 h 1500141"/>
              <a:gd name="connsiteX3" fmla="*/ 20628 w 854713"/>
              <a:gd name="connsiteY3" fmla="*/ 1227355 h 1500141"/>
              <a:gd name="connsiteX4" fmla="*/ 130165 w 854713"/>
              <a:gd name="connsiteY4" fmla="*/ 802410 h 1500141"/>
              <a:gd name="connsiteX5" fmla="*/ 106353 w 854713"/>
              <a:gd name="connsiteY5" fmla="*/ 316634 h 1500141"/>
              <a:gd name="connsiteX0" fmla="*/ 88385 w 836745"/>
              <a:gd name="connsiteY0" fmla="*/ 316634 h 1521120"/>
              <a:gd name="connsiteX1" fmla="*/ 803250 w 836745"/>
              <a:gd name="connsiteY1" fmla="*/ 192809 h 1521120"/>
              <a:gd name="connsiteX2" fmla="*/ 588936 w 836745"/>
              <a:gd name="connsiteY2" fmla="*/ 1424204 h 1521120"/>
              <a:gd name="connsiteX3" fmla="*/ 2660 w 836745"/>
              <a:gd name="connsiteY3" fmla="*/ 1227355 h 1521120"/>
              <a:gd name="connsiteX4" fmla="*/ 112197 w 836745"/>
              <a:gd name="connsiteY4" fmla="*/ 802410 h 1521120"/>
              <a:gd name="connsiteX5" fmla="*/ 88385 w 836745"/>
              <a:gd name="connsiteY5" fmla="*/ 316634 h 1521120"/>
              <a:gd name="connsiteX0" fmla="*/ 87060 w 835420"/>
              <a:gd name="connsiteY0" fmla="*/ 316634 h 1505792"/>
              <a:gd name="connsiteX1" fmla="*/ 801925 w 835420"/>
              <a:gd name="connsiteY1" fmla="*/ 192809 h 1505792"/>
              <a:gd name="connsiteX2" fmla="*/ 587611 w 835420"/>
              <a:gd name="connsiteY2" fmla="*/ 1424204 h 1505792"/>
              <a:gd name="connsiteX3" fmla="*/ 1335 w 835420"/>
              <a:gd name="connsiteY3" fmla="*/ 1227355 h 1505792"/>
              <a:gd name="connsiteX4" fmla="*/ 110872 w 835420"/>
              <a:gd name="connsiteY4" fmla="*/ 802410 h 1505792"/>
              <a:gd name="connsiteX5" fmla="*/ 87060 w 835420"/>
              <a:gd name="connsiteY5" fmla="*/ 316634 h 1505792"/>
              <a:gd name="connsiteX0" fmla="*/ 89680 w 838040"/>
              <a:gd name="connsiteY0" fmla="*/ 316634 h 1505738"/>
              <a:gd name="connsiteX1" fmla="*/ 804545 w 838040"/>
              <a:gd name="connsiteY1" fmla="*/ 192809 h 1505738"/>
              <a:gd name="connsiteX2" fmla="*/ 590231 w 838040"/>
              <a:gd name="connsiteY2" fmla="*/ 1424204 h 1505738"/>
              <a:gd name="connsiteX3" fmla="*/ 3955 w 838040"/>
              <a:gd name="connsiteY3" fmla="*/ 1227355 h 1505738"/>
              <a:gd name="connsiteX4" fmla="*/ 113492 w 838040"/>
              <a:gd name="connsiteY4" fmla="*/ 802410 h 1505738"/>
              <a:gd name="connsiteX5" fmla="*/ 89680 w 838040"/>
              <a:gd name="connsiteY5" fmla="*/ 316634 h 1505738"/>
              <a:gd name="connsiteX0" fmla="*/ 87054 w 835414"/>
              <a:gd name="connsiteY0" fmla="*/ 316634 h 1511514"/>
              <a:gd name="connsiteX1" fmla="*/ 801919 w 835414"/>
              <a:gd name="connsiteY1" fmla="*/ 192809 h 1511514"/>
              <a:gd name="connsiteX2" fmla="*/ 587605 w 835414"/>
              <a:gd name="connsiteY2" fmla="*/ 1424204 h 1511514"/>
              <a:gd name="connsiteX3" fmla="*/ 1329 w 835414"/>
              <a:gd name="connsiteY3" fmla="*/ 1227355 h 1511514"/>
              <a:gd name="connsiteX4" fmla="*/ 110866 w 835414"/>
              <a:gd name="connsiteY4" fmla="*/ 802410 h 1511514"/>
              <a:gd name="connsiteX5" fmla="*/ 87054 w 835414"/>
              <a:gd name="connsiteY5" fmla="*/ 316634 h 1511514"/>
              <a:gd name="connsiteX0" fmla="*/ 85910 w 834270"/>
              <a:gd name="connsiteY0" fmla="*/ 316634 h 1511581"/>
              <a:gd name="connsiteX1" fmla="*/ 800775 w 834270"/>
              <a:gd name="connsiteY1" fmla="*/ 192809 h 1511581"/>
              <a:gd name="connsiteX2" fmla="*/ 586461 w 834270"/>
              <a:gd name="connsiteY2" fmla="*/ 1424204 h 1511581"/>
              <a:gd name="connsiteX3" fmla="*/ 185 w 834270"/>
              <a:gd name="connsiteY3" fmla="*/ 1227355 h 1511581"/>
              <a:gd name="connsiteX4" fmla="*/ 109722 w 834270"/>
              <a:gd name="connsiteY4" fmla="*/ 802410 h 1511581"/>
              <a:gd name="connsiteX5" fmla="*/ 85910 w 834270"/>
              <a:gd name="connsiteY5" fmla="*/ 316634 h 1511581"/>
              <a:gd name="connsiteX0" fmla="*/ 85936 w 834296"/>
              <a:gd name="connsiteY0" fmla="*/ 316634 h 1511581"/>
              <a:gd name="connsiteX1" fmla="*/ 800801 w 834296"/>
              <a:gd name="connsiteY1" fmla="*/ 192809 h 1511581"/>
              <a:gd name="connsiteX2" fmla="*/ 586487 w 834296"/>
              <a:gd name="connsiteY2" fmla="*/ 1424204 h 1511581"/>
              <a:gd name="connsiteX3" fmla="*/ 211 w 834296"/>
              <a:gd name="connsiteY3" fmla="*/ 1227355 h 1511581"/>
              <a:gd name="connsiteX4" fmla="*/ 109748 w 834296"/>
              <a:gd name="connsiteY4" fmla="*/ 802410 h 1511581"/>
              <a:gd name="connsiteX5" fmla="*/ 85936 w 834296"/>
              <a:gd name="connsiteY5" fmla="*/ 316634 h 1511581"/>
              <a:gd name="connsiteX0" fmla="*/ 85901 w 834261"/>
              <a:gd name="connsiteY0" fmla="*/ 316634 h 1511581"/>
              <a:gd name="connsiteX1" fmla="*/ 800766 w 834261"/>
              <a:gd name="connsiteY1" fmla="*/ 192809 h 1511581"/>
              <a:gd name="connsiteX2" fmla="*/ 586452 w 834261"/>
              <a:gd name="connsiteY2" fmla="*/ 1424204 h 1511581"/>
              <a:gd name="connsiteX3" fmla="*/ 176 w 834261"/>
              <a:gd name="connsiteY3" fmla="*/ 1227355 h 1511581"/>
              <a:gd name="connsiteX4" fmla="*/ 109713 w 834261"/>
              <a:gd name="connsiteY4" fmla="*/ 802410 h 1511581"/>
              <a:gd name="connsiteX5" fmla="*/ 85901 w 834261"/>
              <a:gd name="connsiteY5" fmla="*/ 316634 h 1511581"/>
              <a:gd name="connsiteX0" fmla="*/ 85901 w 834261"/>
              <a:gd name="connsiteY0" fmla="*/ 321608 h 1516555"/>
              <a:gd name="connsiteX1" fmla="*/ 800766 w 834261"/>
              <a:gd name="connsiteY1" fmla="*/ 197783 h 1516555"/>
              <a:gd name="connsiteX2" fmla="*/ 586452 w 834261"/>
              <a:gd name="connsiteY2" fmla="*/ 1429178 h 1516555"/>
              <a:gd name="connsiteX3" fmla="*/ 176 w 834261"/>
              <a:gd name="connsiteY3" fmla="*/ 1232329 h 1516555"/>
              <a:gd name="connsiteX4" fmla="*/ 109713 w 834261"/>
              <a:gd name="connsiteY4" fmla="*/ 807384 h 1516555"/>
              <a:gd name="connsiteX5" fmla="*/ 85901 w 834261"/>
              <a:gd name="connsiteY5" fmla="*/ 321608 h 1516555"/>
              <a:gd name="connsiteX0" fmla="*/ 85901 w 851980"/>
              <a:gd name="connsiteY0" fmla="*/ 313618 h 1508565"/>
              <a:gd name="connsiteX1" fmla="*/ 800766 w 851980"/>
              <a:gd name="connsiteY1" fmla="*/ 189793 h 1508565"/>
              <a:gd name="connsiteX2" fmla="*/ 586452 w 851980"/>
              <a:gd name="connsiteY2" fmla="*/ 1421188 h 1508565"/>
              <a:gd name="connsiteX3" fmla="*/ 176 w 851980"/>
              <a:gd name="connsiteY3" fmla="*/ 1224339 h 1508565"/>
              <a:gd name="connsiteX4" fmla="*/ 109713 w 851980"/>
              <a:gd name="connsiteY4" fmla="*/ 799394 h 1508565"/>
              <a:gd name="connsiteX5" fmla="*/ 85901 w 851980"/>
              <a:gd name="connsiteY5" fmla="*/ 313618 h 1508565"/>
              <a:gd name="connsiteX0" fmla="*/ 85834 w 851913"/>
              <a:gd name="connsiteY0" fmla="*/ 313618 h 1517953"/>
              <a:gd name="connsiteX1" fmla="*/ 800699 w 851913"/>
              <a:gd name="connsiteY1" fmla="*/ 189793 h 1517953"/>
              <a:gd name="connsiteX2" fmla="*/ 586385 w 851913"/>
              <a:gd name="connsiteY2" fmla="*/ 1421188 h 1517953"/>
              <a:gd name="connsiteX3" fmla="*/ 109 w 851913"/>
              <a:gd name="connsiteY3" fmla="*/ 1224339 h 1517953"/>
              <a:gd name="connsiteX4" fmla="*/ 109646 w 851913"/>
              <a:gd name="connsiteY4" fmla="*/ 799394 h 1517953"/>
              <a:gd name="connsiteX5" fmla="*/ 85834 w 851913"/>
              <a:gd name="connsiteY5" fmla="*/ 313618 h 1517953"/>
              <a:gd name="connsiteX0" fmla="*/ 85834 w 852082"/>
              <a:gd name="connsiteY0" fmla="*/ 313618 h 1543290"/>
              <a:gd name="connsiteX1" fmla="*/ 800699 w 852082"/>
              <a:gd name="connsiteY1" fmla="*/ 189793 h 1543290"/>
              <a:gd name="connsiteX2" fmla="*/ 586385 w 852082"/>
              <a:gd name="connsiteY2" fmla="*/ 1421188 h 1543290"/>
              <a:gd name="connsiteX3" fmla="*/ 109 w 852082"/>
              <a:gd name="connsiteY3" fmla="*/ 1224339 h 1543290"/>
              <a:gd name="connsiteX4" fmla="*/ 109646 w 852082"/>
              <a:gd name="connsiteY4" fmla="*/ 799394 h 1543290"/>
              <a:gd name="connsiteX5" fmla="*/ 85834 w 852082"/>
              <a:gd name="connsiteY5" fmla="*/ 313618 h 1543290"/>
              <a:gd name="connsiteX0" fmla="*/ 85818 w 852066"/>
              <a:gd name="connsiteY0" fmla="*/ 313618 h 1547282"/>
              <a:gd name="connsiteX1" fmla="*/ 800683 w 852066"/>
              <a:gd name="connsiteY1" fmla="*/ 189793 h 1547282"/>
              <a:gd name="connsiteX2" fmla="*/ 586369 w 852066"/>
              <a:gd name="connsiteY2" fmla="*/ 1421188 h 1547282"/>
              <a:gd name="connsiteX3" fmla="*/ 93 w 852066"/>
              <a:gd name="connsiteY3" fmla="*/ 1224339 h 1547282"/>
              <a:gd name="connsiteX4" fmla="*/ 109630 w 852066"/>
              <a:gd name="connsiteY4" fmla="*/ 799394 h 1547282"/>
              <a:gd name="connsiteX5" fmla="*/ 85818 w 852066"/>
              <a:gd name="connsiteY5" fmla="*/ 313618 h 1547282"/>
              <a:gd name="connsiteX0" fmla="*/ 85818 w 852066"/>
              <a:gd name="connsiteY0" fmla="*/ 313618 h 1547275"/>
              <a:gd name="connsiteX1" fmla="*/ 800683 w 852066"/>
              <a:gd name="connsiteY1" fmla="*/ 189793 h 1547275"/>
              <a:gd name="connsiteX2" fmla="*/ 586369 w 852066"/>
              <a:gd name="connsiteY2" fmla="*/ 1421188 h 1547275"/>
              <a:gd name="connsiteX3" fmla="*/ 93 w 852066"/>
              <a:gd name="connsiteY3" fmla="*/ 1224339 h 1547275"/>
              <a:gd name="connsiteX4" fmla="*/ 109630 w 852066"/>
              <a:gd name="connsiteY4" fmla="*/ 799394 h 1547275"/>
              <a:gd name="connsiteX5" fmla="*/ 85818 w 852066"/>
              <a:gd name="connsiteY5" fmla="*/ 313618 h 15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066" h="1547275">
                <a:moveTo>
                  <a:pt x="85818" y="313618"/>
                </a:moveTo>
                <a:cubicBezTo>
                  <a:pt x="104808" y="-49063"/>
                  <a:pt x="708763" y="-106336"/>
                  <a:pt x="800683" y="189793"/>
                </a:cubicBezTo>
                <a:cubicBezTo>
                  <a:pt x="939291" y="636333"/>
                  <a:pt x="773672" y="1225620"/>
                  <a:pt x="586369" y="1421188"/>
                </a:cubicBezTo>
                <a:cubicBezTo>
                  <a:pt x="322501" y="1696699"/>
                  <a:pt x="5911" y="1470062"/>
                  <a:pt x="93" y="1224339"/>
                </a:cubicBezTo>
                <a:cubicBezTo>
                  <a:pt x="-3537" y="1071027"/>
                  <a:pt x="100658" y="920680"/>
                  <a:pt x="109630" y="799394"/>
                </a:cubicBezTo>
                <a:cubicBezTo>
                  <a:pt x="121737" y="635733"/>
                  <a:pt x="78396" y="455360"/>
                  <a:pt x="85818" y="313618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28" name="Rectangle 2827">
            <a:extLst>
              <a:ext uri="{FF2B5EF4-FFF2-40B4-BE49-F238E27FC236}">
                <a16:creationId xmlns:a16="http://schemas.microsoft.com/office/drawing/2014/main" id="{DDE204D1-FA15-0876-14D2-D37FC6EB9132}"/>
              </a:ext>
            </a:extLst>
          </p:cNvPr>
          <p:cNvSpPr/>
          <p:nvPr/>
        </p:nvSpPr>
        <p:spPr>
          <a:xfrm>
            <a:off x="14271921" y="10978240"/>
            <a:ext cx="359190" cy="209051"/>
          </a:xfrm>
          <a:custGeom>
            <a:avLst/>
            <a:gdLst>
              <a:gd name="connsiteX0" fmla="*/ 0 w 361401"/>
              <a:gd name="connsiteY0" fmla="*/ 0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0 w 361401"/>
              <a:gd name="connsiteY4" fmla="*/ 0 h 192382"/>
              <a:gd name="connsiteX0" fmla="*/ 28575 w 361401"/>
              <a:gd name="connsiteY0" fmla="*/ 30956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28575 w 361401"/>
              <a:gd name="connsiteY4" fmla="*/ 30956 h 192382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332826 w 332826"/>
              <a:gd name="connsiteY2" fmla="*/ 192382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268532 w 332826"/>
              <a:gd name="connsiteY2" fmla="*/ 180475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280438"/>
              <a:gd name="connsiteY0" fmla="*/ 40481 h 223339"/>
              <a:gd name="connsiteX1" fmla="*/ 280438 w 280438"/>
              <a:gd name="connsiteY1" fmla="*/ 0 h 223339"/>
              <a:gd name="connsiteX2" fmla="*/ 268532 w 280438"/>
              <a:gd name="connsiteY2" fmla="*/ 190000 h 223339"/>
              <a:gd name="connsiteX3" fmla="*/ 47625 w 280438"/>
              <a:gd name="connsiteY3" fmla="*/ 223339 h 223339"/>
              <a:gd name="connsiteX4" fmla="*/ 0 w 280438"/>
              <a:gd name="connsiteY4" fmla="*/ 40481 h 223339"/>
              <a:gd name="connsiteX0" fmla="*/ 0 w 287582"/>
              <a:gd name="connsiteY0" fmla="*/ 40481 h 223339"/>
              <a:gd name="connsiteX1" fmla="*/ 280438 w 287582"/>
              <a:gd name="connsiteY1" fmla="*/ 0 h 223339"/>
              <a:gd name="connsiteX2" fmla="*/ 287582 w 287582"/>
              <a:gd name="connsiteY2" fmla="*/ 194763 h 223339"/>
              <a:gd name="connsiteX3" fmla="*/ 47625 w 287582"/>
              <a:gd name="connsiteY3" fmla="*/ 223339 h 223339"/>
              <a:gd name="connsiteX4" fmla="*/ 0 w 287582"/>
              <a:gd name="connsiteY4" fmla="*/ 40481 h 223339"/>
              <a:gd name="connsiteX0" fmla="*/ 0 w 312785"/>
              <a:gd name="connsiteY0" fmla="*/ 40481 h 223339"/>
              <a:gd name="connsiteX1" fmla="*/ 280438 w 312785"/>
              <a:gd name="connsiteY1" fmla="*/ 0 h 223339"/>
              <a:gd name="connsiteX2" fmla="*/ 287582 w 312785"/>
              <a:gd name="connsiteY2" fmla="*/ 194763 h 223339"/>
              <a:gd name="connsiteX3" fmla="*/ 47625 w 312785"/>
              <a:gd name="connsiteY3" fmla="*/ 223339 h 223339"/>
              <a:gd name="connsiteX4" fmla="*/ 0 w 312785"/>
              <a:gd name="connsiteY4" fmla="*/ 40481 h 223339"/>
              <a:gd name="connsiteX0" fmla="*/ 0 w 336729"/>
              <a:gd name="connsiteY0" fmla="*/ 40481 h 223339"/>
              <a:gd name="connsiteX1" fmla="*/ 280438 w 336729"/>
              <a:gd name="connsiteY1" fmla="*/ 0 h 223339"/>
              <a:gd name="connsiteX2" fmla="*/ 287582 w 336729"/>
              <a:gd name="connsiteY2" fmla="*/ 194763 h 223339"/>
              <a:gd name="connsiteX3" fmla="*/ 47625 w 336729"/>
              <a:gd name="connsiteY3" fmla="*/ 223339 h 223339"/>
              <a:gd name="connsiteX4" fmla="*/ 0 w 336729"/>
              <a:gd name="connsiteY4" fmla="*/ 40481 h 223339"/>
              <a:gd name="connsiteX0" fmla="*/ 0 w 340270"/>
              <a:gd name="connsiteY0" fmla="*/ 40481 h 223339"/>
              <a:gd name="connsiteX1" fmla="*/ 280438 w 340270"/>
              <a:gd name="connsiteY1" fmla="*/ 0 h 223339"/>
              <a:gd name="connsiteX2" fmla="*/ 287582 w 340270"/>
              <a:gd name="connsiteY2" fmla="*/ 194763 h 223339"/>
              <a:gd name="connsiteX3" fmla="*/ 47625 w 340270"/>
              <a:gd name="connsiteY3" fmla="*/ 223339 h 223339"/>
              <a:gd name="connsiteX4" fmla="*/ 0 w 340270"/>
              <a:gd name="connsiteY4" fmla="*/ 40481 h 223339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20645 w 360915"/>
              <a:gd name="connsiteY0" fmla="*/ 40481 h 209051"/>
              <a:gd name="connsiteX1" fmla="*/ 301083 w 360915"/>
              <a:gd name="connsiteY1" fmla="*/ 0 h 209051"/>
              <a:gd name="connsiteX2" fmla="*/ 308227 w 360915"/>
              <a:gd name="connsiteY2" fmla="*/ 194763 h 209051"/>
              <a:gd name="connsiteX3" fmla="*/ 68270 w 360915"/>
              <a:gd name="connsiteY3" fmla="*/ 209051 h 209051"/>
              <a:gd name="connsiteX4" fmla="*/ 20645 w 360915"/>
              <a:gd name="connsiteY4" fmla="*/ 40481 h 209051"/>
              <a:gd name="connsiteX0" fmla="*/ 21301 w 359190"/>
              <a:gd name="connsiteY0" fmla="*/ 40481 h 209051"/>
              <a:gd name="connsiteX1" fmla="*/ 299358 w 359190"/>
              <a:gd name="connsiteY1" fmla="*/ 0 h 209051"/>
              <a:gd name="connsiteX2" fmla="*/ 306502 w 359190"/>
              <a:gd name="connsiteY2" fmla="*/ 194763 h 209051"/>
              <a:gd name="connsiteX3" fmla="*/ 66545 w 359190"/>
              <a:gd name="connsiteY3" fmla="*/ 209051 h 209051"/>
              <a:gd name="connsiteX4" fmla="*/ 21301 w 359190"/>
              <a:gd name="connsiteY4" fmla="*/ 40481 h 20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90" h="209051">
                <a:moveTo>
                  <a:pt x="21301" y="40481"/>
                </a:moveTo>
                <a:lnTo>
                  <a:pt x="299358" y="0"/>
                </a:lnTo>
                <a:cubicBezTo>
                  <a:pt x="380320" y="53015"/>
                  <a:pt x="375559" y="127461"/>
                  <a:pt x="306502" y="194763"/>
                </a:cubicBezTo>
                <a:lnTo>
                  <a:pt x="66545" y="209051"/>
                </a:lnTo>
                <a:cubicBezTo>
                  <a:pt x="663" y="157624"/>
                  <a:pt x="-19974" y="137152"/>
                  <a:pt x="21301" y="40481"/>
                </a:cubicBezTo>
                <a:close/>
              </a:path>
            </a:pathLst>
          </a:custGeom>
          <a:solidFill>
            <a:srgbClr val="DEC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2" y="6646136"/>
            <a:ext cx="3697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2" y="8532715"/>
            <a:ext cx="36970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60" y="11247739"/>
            <a:ext cx="36970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76901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62309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2957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8F743F-B823-AFEF-3C88-4575CF2A4AAC}"/>
              </a:ext>
            </a:extLst>
          </p:cNvPr>
          <p:cNvSpPr/>
          <p:nvPr/>
        </p:nvSpPr>
        <p:spPr>
          <a:xfrm rot="715517">
            <a:off x="10801317" y="6642535"/>
            <a:ext cx="3477365" cy="3311191"/>
          </a:xfrm>
          <a:custGeom>
            <a:avLst/>
            <a:gdLst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130629 w 3094340"/>
              <a:gd name="connsiteY0" fmla="*/ 0 h 3341083"/>
              <a:gd name="connsiteX1" fmla="*/ 3094340 w 3094340"/>
              <a:gd name="connsiteY1" fmla="*/ 246743 h 3341083"/>
              <a:gd name="connsiteX2" fmla="*/ 3094340 w 3094340"/>
              <a:gd name="connsiteY2" fmla="*/ 3341083 h 3341083"/>
              <a:gd name="connsiteX3" fmla="*/ 0 w 3094340"/>
              <a:gd name="connsiteY3" fmla="*/ 3341083 h 3341083"/>
              <a:gd name="connsiteX4" fmla="*/ 130629 w 3094340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805558"/>
              <a:gd name="connsiteY0" fmla="*/ 0 h 3587826"/>
              <a:gd name="connsiteX1" fmla="*/ 3616855 w 3805558"/>
              <a:gd name="connsiteY1" fmla="*/ 246743 h 3587826"/>
              <a:gd name="connsiteX2" fmla="*/ 3531060 w 3805558"/>
              <a:gd name="connsiteY2" fmla="*/ 2151270 h 3587826"/>
              <a:gd name="connsiteX3" fmla="*/ 2644398 w 3805558"/>
              <a:gd name="connsiteY3" fmla="*/ 3587826 h 3587826"/>
              <a:gd name="connsiteX4" fmla="*/ 0 w 3805558"/>
              <a:gd name="connsiteY4" fmla="*/ 2237997 h 3587826"/>
              <a:gd name="connsiteX5" fmla="*/ 653144 w 3805558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717616"/>
              <a:gd name="connsiteY0" fmla="*/ 0 h 3587826"/>
              <a:gd name="connsiteX1" fmla="*/ 3616855 w 3717616"/>
              <a:gd name="connsiteY1" fmla="*/ 246743 h 3587826"/>
              <a:gd name="connsiteX2" fmla="*/ 3531060 w 3717616"/>
              <a:gd name="connsiteY2" fmla="*/ 2151270 h 3587826"/>
              <a:gd name="connsiteX3" fmla="*/ 2644398 w 3717616"/>
              <a:gd name="connsiteY3" fmla="*/ 3587826 h 3587826"/>
              <a:gd name="connsiteX4" fmla="*/ 0 w 3717616"/>
              <a:gd name="connsiteY4" fmla="*/ 2237997 h 3587826"/>
              <a:gd name="connsiteX5" fmla="*/ 653144 w 3717616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707046"/>
              <a:gd name="connsiteY0" fmla="*/ 0 h 3492575"/>
              <a:gd name="connsiteX1" fmla="*/ 3208641 w 3707046"/>
              <a:gd name="connsiteY1" fmla="*/ 238578 h 3492575"/>
              <a:gd name="connsiteX2" fmla="*/ 3707046 w 3707046"/>
              <a:gd name="connsiteY2" fmla="*/ 2046040 h 3492575"/>
              <a:gd name="connsiteX3" fmla="*/ 1612069 w 3707046"/>
              <a:gd name="connsiteY3" fmla="*/ 3492575 h 3492575"/>
              <a:gd name="connsiteX4" fmla="*/ 0 w 3707046"/>
              <a:gd name="connsiteY4" fmla="*/ 2190825 h 3492575"/>
              <a:gd name="connsiteX5" fmla="*/ 713923 w 370704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1018723 w 3535596"/>
              <a:gd name="connsiteY0" fmla="*/ 0 h 3530675"/>
              <a:gd name="connsiteX1" fmla="*/ 3399141 w 3535596"/>
              <a:gd name="connsiteY1" fmla="*/ 448128 h 3530675"/>
              <a:gd name="connsiteX2" fmla="*/ 3535596 w 3535596"/>
              <a:gd name="connsiteY2" fmla="*/ 2560390 h 3530675"/>
              <a:gd name="connsiteX3" fmla="*/ 1612069 w 3535596"/>
              <a:gd name="connsiteY3" fmla="*/ 3530675 h 3530675"/>
              <a:gd name="connsiteX4" fmla="*/ 0 w 3535596"/>
              <a:gd name="connsiteY4" fmla="*/ 2228925 h 3530675"/>
              <a:gd name="connsiteX5" fmla="*/ 1018723 w 3535596"/>
              <a:gd name="connsiteY5" fmla="*/ 0 h 3530675"/>
              <a:gd name="connsiteX0" fmla="*/ 961573 w 3478446"/>
              <a:gd name="connsiteY0" fmla="*/ 0 h 3530675"/>
              <a:gd name="connsiteX1" fmla="*/ 3341991 w 3478446"/>
              <a:gd name="connsiteY1" fmla="*/ 448128 h 3530675"/>
              <a:gd name="connsiteX2" fmla="*/ 3478446 w 3478446"/>
              <a:gd name="connsiteY2" fmla="*/ 2560390 h 3530675"/>
              <a:gd name="connsiteX3" fmla="*/ 1554919 w 3478446"/>
              <a:gd name="connsiteY3" fmla="*/ 3530675 h 3530675"/>
              <a:gd name="connsiteX4" fmla="*/ 0 w 3478446"/>
              <a:gd name="connsiteY4" fmla="*/ 1790775 h 3530675"/>
              <a:gd name="connsiteX5" fmla="*/ 961573 w 3478446"/>
              <a:gd name="connsiteY5" fmla="*/ 0 h 3530675"/>
              <a:gd name="connsiteX0" fmla="*/ 961573 w 3478446"/>
              <a:gd name="connsiteY0" fmla="*/ 0 h 3359225"/>
              <a:gd name="connsiteX1" fmla="*/ 3341991 w 3478446"/>
              <a:gd name="connsiteY1" fmla="*/ 448128 h 3359225"/>
              <a:gd name="connsiteX2" fmla="*/ 3478446 w 3478446"/>
              <a:gd name="connsiteY2" fmla="*/ 2560390 h 3359225"/>
              <a:gd name="connsiteX3" fmla="*/ 1459669 w 3478446"/>
              <a:gd name="connsiteY3" fmla="*/ 3359225 h 3359225"/>
              <a:gd name="connsiteX4" fmla="*/ 0 w 3478446"/>
              <a:gd name="connsiteY4" fmla="*/ 1790775 h 3359225"/>
              <a:gd name="connsiteX5" fmla="*/ 961573 w 3478446"/>
              <a:gd name="connsiteY5" fmla="*/ 0 h 3359225"/>
              <a:gd name="connsiteX0" fmla="*/ 1075873 w 3478446"/>
              <a:gd name="connsiteY0" fmla="*/ 0 h 3397325"/>
              <a:gd name="connsiteX1" fmla="*/ 3341991 w 3478446"/>
              <a:gd name="connsiteY1" fmla="*/ 486228 h 3397325"/>
              <a:gd name="connsiteX2" fmla="*/ 3478446 w 3478446"/>
              <a:gd name="connsiteY2" fmla="*/ 2598490 h 3397325"/>
              <a:gd name="connsiteX3" fmla="*/ 1459669 w 3478446"/>
              <a:gd name="connsiteY3" fmla="*/ 3397325 h 3397325"/>
              <a:gd name="connsiteX4" fmla="*/ 0 w 3478446"/>
              <a:gd name="connsiteY4" fmla="*/ 1828875 h 3397325"/>
              <a:gd name="connsiteX5" fmla="*/ 1075873 w 3478446"/>
              <a:gd name="connsiteY5" fmla="*/ 0 h 3397325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6221 w 3730859"/>
              <a:gd name="connsiteY4" fmla="*/ 26864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3521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127193 w 3468528"/>
              <a:gd name="connsiteY2" fmla="*/ 2617025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84563 w 3477365"/>
              <a:gd name="connsiteY2" fmla="*/ 2545174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544661"/>
              <a:gd name="connsiteY0" fmla="*/ 0 h 3311191"/>
              <a:gd name="connsiteX1" fmla="*/ 3477365 w 3544661"/>
              <a:gd name="connsiteY1" fmla="*/ 503461 h 3311191"/>
              <a:gd name="connsiteX2" fmla="*/ 2901622 w 3544661"/>
              <a:gd name="connsiteY2" fmla="*/ 1839683 h 3311191"/>
              <a:gd name="connsiteX3" fmla="*/ 2984563 w 3544661"/>
              <a:gd name="connsiteY3" fmla="*/ 2545174 h 3311191"/>
              <a:gd name="connsiteX4" fmla="*/ 1242651 w 3544661"/>
              <a:gd name="connsiteY4" fmla="*/ 3311191 h 3311191"/>
              <a:gd name="connsiteX5" fmla="*/ 956592 w 3544661"/>
              <a:gd name="connsiteY5" fmla="*/ 2815377 h 3311191"/>
              <a:gd name="connsiteX6" fmla="*/ 0 w 3544661"/>
              <a:gd name="connsiteY6" fmla="*/ 1881188 h 3311191"/>
              <a:gd name="connsiteX7" fmla="*/ 1237838 w 3544661"/>
              <a:gd name="connsiteY7" fmla="*/ 0 h 3311191"/>
              <a:gd name="connsiteX0" fmla="*/ 1237838 w 3540537"/>
              <a:gd name="connsiteY0" fmla="*/ 0 h 3311191"/>
              <a:gd name="connsiteX1" fmla="*/ 3477365 w 3540537"/>
              <a:gd name="connsiteY1" fmla="*/ 503461 h 3311191"/>
              <a:gd name="connsiteX2" fmla="*/ 2901622 w 3540537"/>
              <a:gd name="connsiteY2" fmla="*/ 1839683 h 3311191"/>
              <a:gd name="connsiteX3" fmla="*/ 2984563 w 3540537"/>
              <a:gd name="connsiteY3" fmla="*/ 2545174 h 3311191"/>
              <a:gd name="connsiteX4" fmla="*/ 1242651 w 3540537"/>
              <a:gd name="connsiteY4" fmla="*/ 3311191 h 3311191"/>
              <a:gd name="connsiteX5" fmla="*/ 956592 w 3540537"/>
              <a:gd name="connsiteY5" fmla="*/ 2815377 h 3311191"/>
              <a:gd name="connsiteX6" fmla="*/ 0 w 3540537"/>
              <a:gd name="connsiteY6" fmla="*/ 1881188 h 3311191"/>
              <a:gd name="connsiteX7" fmla="*/ 1237838 w 3540537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27285 w 3477365"/>
              <a:gd name="connsiteY4" fmla="*/ 2666748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5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6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5214 w 3477365"/>
              <a:gd name="connsiteY2" fmla="*/ 185010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3554 w 3477365"/>
              <a:gd name="connsiteY2" fmla="*/ 181151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7365" h="3311191">
                <a:moveTo>
                  <a:pt x="1237838" y="0"/>
                </a:moveTo>
                <a:cubicBezTo>
                  <a:pt x="1735298" y="746376"/>
                  <a:pt x="2309998" y="1086235"/>
                  <a:pt x="3477365" y="503461"/>
                </a:cubicBezTo>
                <a:cubicBezTo>
                  <a:pt x="2959867" y="1021197"/>
                  <a:pt x="2954177" y="1528358"/>
                  <a:pt x="2967341" y="1812824"/>
                </a:cubicBezTo>
                <a:cubicBezTo>
                  <a:pt x="2980505" y="2097290"/>
                  <a:pt x="3053638" y="2308845"/>
                  <a:pt x="2946243" y="2455918"/>
                </a:cubicBezTo>
                <a:cubicBezTo>
                  <a:pt x="2856965" y="2550489"/>
                  <a:pt x="2774389" y="2608213"/>
                  <a:pt x="2449512" y="2649074"/>
                </a:cubicBezTo>
                <a:cubicBezTo>
                  <a:pt x="2124635" y="2689935"/>
                  <a:pt x="1559598" y="2591955"/>
                  <a:pt x="1242651" y="3311191"/>
                </a:cubicBezTo>
                <a:cubicBezTo>
                  <a:pt x="1339800" y="2349586"/>
                  <a:pt x="938182" y="2046871"/>
                  <a:pt x="0" y="1881188"/>
                </a:cubicBezTo>
                <a:cubicBezTo>
                  <a:pt x="638369" y="1825827"/>
                  <a:pt x="1446481" y="951982"/>
                  <a:pt x="1237838" y="0"/>
                </a:cubicBezTo>
                <a:close/>
              </a:path>
            </a:pathLst>
          </a:custGeom>
          <a:solidFill>
            <a:srgbClr val="21091F"/>
          </a:solidFill>
          <a:ln w="76200"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EC62FDC-8571-B848-4590-8D8347762455}"/>
              </a:ext>
            </a:extLst>
          </p:cNvPr>
          <p:cNvGrpSpPr/>
          <p:nvPr/>
        </p:nvGrpSpPr>
        <p:grpSpPr>
          <a:xfrm>
            <a:off x="10901363" y="6662737"/>
            <a:ext cx="3470274" cy="3024319"/>
            <a:chOff x="10901363" y="6662737"/>
            <a:chExt cx="3470274" cy="302431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26172AA-FB96-3FD6-FBE3-BFA95A526FAB}"/>
                </a:ext>
              </a:extLst>
            </p:cNvPr>
            <p:cNvSpPr/>
            <p:nvPr/>
          </p:nvSpPr>
          <p:spPr>
            <a:xfrm>
              <a:off x="10901363" y="6662737"/>
              <a:ext cx="1504950" cy="1519238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4950" h="1519238">
                  <a:moveTo>
                    <a:pt x="0" y="1519238"/>
                  </a:moveTo>
                  <a:cubicBezTo>
                    <a:pt x="657225" y="1508126"/>
                    <a:pt x="1462086" y="877888"/>
                    <a:pt x="150495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599E7AA-F5E5-C1FE-CE04-CB4C53FCBB28}"/>
                </a:ext>
              </a:extLst>
            </p:cNvPr>
            <p:cNvSpPr/>
            <p:nvPr/>
          </p:nvSpPr>
          <p:spPr>
            <a:xfrm>
              <a:off x="12412662" y="6696074"/>
              <a:ext cx="1958975" cy="981654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8975" h="981654">
                  <a:moveTo>
                    <a:pt x="1958975" y="884238"/>
                  </a:moveTo>
                  <a:cubicBezTo>
                    <a:pt x="814387" y="1187451"/>
                    <a:pt x="303211" y="752476"/>
                    <a:pt x="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8974B3F-1257-CF09-F6F2-DE55F430EB82}"/>
                </a:ext>
              </a:extLst>
            </p:cNvPr>
            <p:cNvSpPr/>
            <p:nvPr/>
          </p:nvSpPr>
          <p:spPr>
            <a:xfrm>
              <a:off x="10916141" y="8182107"/>
              <a:ext cx="947361" cy="1504949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  <a:gd name="connsiteX0" fmla="*/ 1806575 w 1806575"/>
                <a:gd name="connsiteY0" fmla="*/ 731838 h 851639"/>
                <a:gd name="connsiteX1" fmla="*/ 0 w 1806575"/>
                <a:gd name="connsiteY1" fmla="*/ 0 h 851639"/>
                <a:gd name="connsiteX0" fmla="*/ 654050 w 654050"/>
                <a:gd name="connsiteY0" fmla="*/ 0 h 1262596"/>
                <a:gd name="connsiteX1" fmla="*/ 0 w 654050"/>
                <a:gd name="connsiteY1" fmla="*/ 1054099 h 1262596"/>
                <a:gd name="connsiteX0" fmla="*/ 734578 w 734578"/>
                <a:gd name="connsiteY0" fmla="*/ 0 h 1054099"/>
                <a:gd name="connsiteX1" fmla="*/ 80528 w 734578"/>
                <a:gd name="connsiteY1" fmla="*/ 1054099 h 1054099"/>
                <a:gd name="connsiteX0" fmla="*/ 654050 w 654050"/>
                <a:gd name="connsiteY0" fmla="*/ 0 h 1054099"/>
                <a:gd name="connsiteX1" fmla="*/ 0 w 654050"/>
                <a:gd name="connsiteY1" fmla="*/ 1054099 h 1054099"/>
                <a:gd name="connsiteX0" fmla="*/ 663575 w 663575"/>
                <a:gd name="connsiteY0" fmla="*/ 0 h 1149349"/>
                <a:gd name="connsiteX1" fmla="*/ 0 w 663575"/>
                <a:gd name="connsiteY1" fmla="*/ 1149349 h 114934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120812 w 862548"/>
                <a:gd name="connsiteY0" fmla="*/ 0 h 876299"/>
                <a:gd name="connsiteX1" fmla="*/ 862174 w 862548"/>
                <a:gd name="connsiteY1" fmla="*/ 876299 h 876299"/>
                <a:gd name="connsiteX0" fmla="*/ 112876 w 968881"/>
                <a:gd name="connsiteY0" fmla="*/ 0 h 1511299"/>
                <a:gd name="connsiteX1" fmla="*/ 968538 w 968881"/>
                <a:gd name="connsiteY1" fmla="*/ 1511299 h 1511299"/>
                <a:gd name="connsiteX0" fmla="*/ 112261 w 977789"/>
                <a:gd name="connsiteY0" fmla="*/ 0 h 1511299"/>
                <a:gd name="connsiteX1" fmla="*/ 977448 w 977789"/>
                <a:gd name="connsiteY1" fmla="*/ 1511299 h 1511299"/>
                <a:gd name="connsiteX0" fmla="*/ 0 w 869607"/>
                <a:gd name="connsiteY0" fmla="*/ 0 h 1511299"/>
                <a:gd name="connsiteX1" fmla="*/ 865187 w 869607"/>
                <a:gd name="connsiteY1" fmla="*/ 1511299 h 1511299"/>
                <a:gd name="connsiteX0" fmla="*/ 0 w 854270"/>
                <a:gd name="connsiteY0" fmla="*/ 0 h 1511299"/>
                <a:gd name="connsiteX1" fmla="*/ 849312 w 854270"/>
                <a:gd name="connsiteY1" fmla="*/ 1511299 h 1511299"/>
                <a:gd name="connsiteX0" fmla="*/ 0 w 857330"/>
                <a:gd name="connsiteY0" fmla="*/ 0 h 1508124"/>
                <a:gd name="connsiteX1" fmla="*/ 852487 w 857330"/>
                <a:gd name="connsiteY1" fmla="*/ 1508124 h 1508124"/>
                <a:gd name="connsiteX0" fmla="*/ 0 w 881939"/>
                <a:gd name="connsiteY0" fmla="*/ 0 h 1492249"/>
                <a:gd name="connsiteX1" fmla="*/ 877887 w 881939"/>
                <a:gd name="connsiteY1" fmla="*/ 1492249 h 1492249"/>
                <a:gd name="connsiteX0" fmla="*/ 0 w 952580"/>
                <a:gd name="connsiteY0" fmla="*/ 0 h 1492249"/>
                <a:gd name="connsiteX1" fmla="*/ 877887 w 952580"/>
                <a:gd name="connsiteY1" fmla="*/ 1492249 h 1492249"/>
                <a:gd name="connsiteX0" fmla="*/ 0 w 940080"/>
                <a:gd name="connsiteY0" fmla="*/ 0 h 1492249"/>
                <a:gd name="connsiteX1" fmla="*/ 877887 w 940080"/>
                <a:gd name="connsiteY1" fmla="*/ 1492249 h 1492249"/>
                <a:gd name="connsiteX0" fmla="*/ 0 w 942073"/>
                <a:gd name="connsiteY0" fmla="*/ 0 h 1492249"/>
                <a:gd name="connsiteX1" fmla="*/ 877887 w 942073"/>
                <a:gd name="connsiteY1" fmla="*/ 1492249 h 1492249"/>
                <a:gd name="connsiteX0" fmla="*/ 0 w 975504"/>
                <a:gd name="connsiteY0" fmla="*/ 0 h 1492249"/>
                <a:gd name="connsiteX1" fmla="*/ 877887 w 975504"/>
                <a:gd name="connsiteY1" fmla="*/ 1492249 h 1492249"/>
                <a:gd name="connsiteX0" fmla="*/ 0 w 960442"/>
                <a:gd name="connsiteY0" fmla="*/ 0 h 1492249"/>
                <a:gd name="connsiteX1" fmla="*/ 877887 w 960442"/>
                <a:gd name="connsiteY1" fmla="*/ 1492249 h 1492249"/>
                <a:gd name="connsiteX0" fmla="*/ 0 w 954255"/>
                <a:gd name="connsiteY0" fmla="*/ 0 h 1492249"/>
                <a:gd name="connsiteX1" fmla="*/ 877887 w 954255"/>
                <a:gd name="connsiteY1" fmla="*/ 1492249 h 1492249"/>
                <a:gd name="connsiteX0" fmla="*/ 0 w 951797"/>
                <a:gd name="connsiteY0" fmla="*/ 0 h 1492249"/>
                <a:gd name="connsiteX1" fmla="*/ 877887 w 951797"/>
                <a:gd name="connsiteY1" fmla="*/ 1492249 h 1492249"/>
                <a:gd name="connsiteX0" fmla="*/ 0 w 946128"/>
                <a:gd name="connsiteY0" fmla="*/ 0 h 1504949"/>
                <a:gd name="connsiteX1" fmla="*/ 871537 w 946128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361" h="1504949">
                  <a:moveTo>
                    <a:pt x="0" y="0"/>
                  </a:moveTo>
                  <a:cubicBezTo>
                    <a:pt x="730249" y="177801"/>
                    <a:pt x="1122361" y="798512"/>
                    <a:pt x="871537" y="1504949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EC85A43-6576-AC1F-2C66-D495BED8115B}"/>
              </a:ext>
            </a:extLst>
          </p:cNvPr>
          <p:cNvSpPr/>
          <p:nvPr/>
        </p:nvSpPr>
        <p:spPr>
          <a:xfrm>
            <a:off x="10810874" y="8169276"/>
            <a:ext cx="1013074" cy="1644650"/>
          </a:xfrm>
          <a:custGeom>
            <a:avLst/>
            <a:gdLst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768350"/>
              <a:gd name="connsiteY0" fmla="*/ 115 h 1680294"/>
              <a:gd name="connsiteX1" fmla="*/ 768350 w 768350"/>
              <a:gd name="connsiteY1" fmla="*/ 1495540 h 1680294"/>
              <a:gd name="connsiteX0" fmla="*/ 0 w 892175"/>
              <a:gd name="connsiteY0" fmla="*/ 108 h 1814616"/>
              <a:gd name="connsiteX1" fmla="*/ 892175 w 892175"/>
              <a:gd name="connsiteY1" fmla="*/ 1638408 h 1814616"/>
              <a:gd name="connsiteX0" fmla="*/ 0 w 992356"/>
              <a:gd name="connsiteY0" fmla="*/ 359 h 1638659"/>
              <a:gd name="connsiteX1" fmla="*/ 892175 w 992356"/>
              <a:gd name="connsiteY1" fmla="*/ 1638659 h 1638659"/>
              <a:gd name="connsiteX0" fmla="*/ 0 w 1003311"/>
              <a:gd name="connsiteY0" fmla="*/ 353 h 1651353"/>
              <a:gd name="connsiteX1" fmla="*/ 904875 w 1003311"/>
              <a:gd name="connsiteY1" fmla="*/ 1651353 h 1651353"/>
              <a:gd name="connsiteX0" fmla="*/ 0 w 994227"/>
              <a:gd name="connsiteY0" fmla="*/ 0 h 1651000"/>
              <a:gd name="connsiteX1" fmla="*/ 904875 w 994227"/>
              <a:gd name="connsiteY1" fmla="*/ 1651000 h 1651000"/>
              <a:gd name="connsiteX0" fmla="*/ 0 w 1002661"/>
              <a:gd name="connsiteY0" fmla="*/ 0 h 1644650"/>
              <a:gd name="connsiteX1" fmla="*/ 914400 w 1002661"/>
              <a:gd name="connsiteY1" fmla="*/ 1644650 h 1644650"/>
              <a:gd name="connsiteX0" fmla="*/ 0 w 999451"/>
              <a:gd name="connsiteY0" fmla="*/ 0 h 1644650"/>
              <a:gd name="connsiteX1" fmla="*/ 914400 w 999451"/>
              <a:gd name="connsiteY1" fmla="*/ 1644650 h 1644650"/>
              <a:gd name="connsiteX0" fmla="*/ 0 w 1006852"/>
              <a:gd name="connsiteY0" fmla="*/ 0 h 1644650"/>
              <a:gd name="connsiteX1" fmla="*/ 914400 w 1006852"/>
              <a:gd name="connsiteY1" fmla="*/ 1644650 h 1644650"/>
              <a:gd name="connsiteX0" fmla="*/ 0 w 1005613"/>
              <a:gd name="connsiteY0" fmla="*/ 0 h 1644650"/>
              <a:gd name="connsiteX1" fmla="*/ 914400 w 1005613"/>
              <a:gd name="connsiteY1" fmla="*/ 1644650 h 1644650"/>
              <a:gd name="connsiteX0" fmla="*/ 0 w 1013074"/>
              <a:gd name="connsiteY0" fmla="*/ 0 h 1644650"/>
              <a:gd name="connsiteX1" fmla="*/ 914400 w 1013074"/>
              <a:gd name="connsiteY1" fmla="*/ 1644650 h 16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3074" h="1644650">
                <a:moveTo>
                  <a:pt x="0" y="0"/>
                </a:moveTo>
                <a:cubicBezTo>
                  <a:pt x="729192" y="244475"/>
                  <a:pt x="1236133" y="681038"/>
                  <a:pt x="914400" y="1644650"/>
                </a:cubicBezTo>
              </a:path>
            </a:pathLst>
          </a:custGeom>
          <a:noFill/>
          <a:ln w="381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BD4B85B-B09F-40BB-7BCE-1FCF7644D861}"/>
              </a:ext>
            </a:extLst>
          </p:cNvPr>
          <p:cNvSpPr/>
          <p:nvPr/>
        </p:nvSpPr>
        <p:spPr>
          <a:xfrm>
            <a:off x="10804525" y="6584950"/>
            <a:ext cx="1587500" cy="1581150"/>
          </a:xfrm>
          <a:custGeom>
            <a:avLst/>
            <a:gdLst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7500" h="1581150">
                <a:moveTo>
                  <a:pt x="0" y="1581150"/>
                </a:moveTo>
                <a:cubicBezTo>
                  <a:pt x="840317" y="1562100"/>
                  <a:pt x="1540933" y="850900"/>
                  <a:pt x="1587500" y="0"/>
                </a:cubicBezTo>
              </a:path>
            </a:pathLst>
          </a:custGeom>
          <a:noFill/>
          <a:ln w="38100" cap="rnd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14" name="Freeform: Shape 2813">
            <a:extLst>
              <a:ext uri="{FF2B5EF4-FFF2-40B4-BE49-F238E27FC236}">
                <a16:creationId xmlns:a16="http://schemas.microsoft.com/office/drawing/2014/main" id="{3A9F4754-A53A-3971-CC70-49B9AFCB5901}"/>
              </a:ext>
            </a:extLst>
          </p:cNvPr>
          <p:cNvSpPr/>
          <p:nvPr/>
        </p:nvSpPr>
        <p:spPr>
          <a:xfrm>
            <a:off x="14262264" y="10958514"/>
            <a:ext cx="375361" cy="25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61" h="254293">
                <a:moveTo>
                  <a:pt x="77626" y="28576"/>
                </a:moveTo>
                <a:cubicBezTo>
                  <a:pt x="-92236" y="122238"/>
                  <a:pt x="46858" y="272842"/>
                  <a:pt x="206213" y="252411"/>
                </a:cubicBezTo>
                <a:cubicBezTo>
                  <a:pt x="391950" y="228598"/>
                  <a:pt x="450687" y="38100"/>
                  <a:pt x="249075" y="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3" name="Freeform: Shape 2832">
            <a:extLst>
              <a:ext uri="{FF2B5EF4-FFF2-40B4-BE49-F238E27FC236}">
                <a16:creationId xmlns:a16="http://schemas.microsoft.com/office/drawing/2014/main" id="{A4901979-5C38-BAB2-1FE8-591E284C760D}"/>
              </a:ext>
            </a:extLst>
          </p:cNvPr>
          <p:cNvSpPr/>
          <p:nvPr/>
        </p:nvSpPr>
        <p:spPr>
          <a:xfrm>
            <a:off x="13996899" y="11207879"/>
            <a:ext cx="852066" cy="1132588"/>
          </a:xfrm>
          <a:custGeom>
            <a:avLst/>
            <a:gdLst>
              <a:gd name="connsiteX0" fmla="*/ 842706 w 852066"/>
              <a:gd name="connsiteY0" fmla="*/ 0 h 1132588"/>
              <a:gd name="connsiteX1" fmla="*/ 852011 w 852066"/>
              <a:gd name="connsiteY1" fmla="*/ 128394 h 1132588"/>
              <a:gd name="connsiteX2" fmla="*/ 586369 w 852066"/>
              <a:gd name="connsiteY2" fmla="*/ 1006501 h 1132588"/>
              <a:gd name="connsiteX3" fmla="*/ 93 w 852066"/>
              <a:gd name="connsiteY3" fmla="*/ 809652 h 1132588"/>
              <a:gd name="connsiteX4" fmla="*/ 88219 w 852066"/>
              <a:gd name="connsiteY4" fmla="*/ 480713 h 1132588"/>
              <a:gd name="connsiteX5" fmla="*/ 98873 w 852066"/>
              <a:gd name="connsiteY5" fmla="*/ 443209 h 1132588"/>
              <a:gd name="connsiteX6" fmla="*/ 98675 w 852066"/>
              <a:gd name="connsiteY6" fmla="*/ 451354 h 1132588"/>
              <a:gd name="connsiteX7" fmla="*/ 818048 w 852066"/>
              <a:gd name="connsiteY7" fmla="*/ 170100 h 113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2066" h="1132588">
                <a:moveTo>
                  <a:pt x="842706" y="0"/>
                </a:moveTo>
                <a:lnTo>
                  <a:pt x="852011" y="128394"/>
                </a:lnTo>
                <a:cubicBezTo>
                  <a:pt x="855126" y="491682"/>
                  <a:pt x="726846" y="859825"/>
                  <a:pt x="586369" y="1006501"/>
                </a:cubicBezTo>
                <a:cubicBezTo>
                  <a:pt x="322501" y="1282012"/>
                  <a:pt x="5911" y="1055375"/>
                  <a:pt x="93" y="809652"/>
                </a:cubicBezTo>
                <a:cubicBezTo>
                  <a:pt x="-2629" y="694668"/>
                  <a:pt x="55300" y="581352"/>
                  <a:pt x="88219" y="480713"/>
                </a:cubicBezTo>
                <a:lnTo>
                  <a:pt x="98873" y="443209"/>
                </a:lnTo>
                <a:lnTo>
                  <a:pt x="98675" y="451354"/>
                </a:lnTo>
                <a:cubicBezTo>
                  <a:pt x="141376" y="658490"/>
                  <a:pt x="683805" y="758702"/>
                  <a:pt x="818048" y="170100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34" name="Freeform: Shape 2833">
            <a:extLst>
              <a:ext uri="{FF2B5EF4-FFF2-40B4-BE49-F238E27FC236}">
                <a16:creationId xmlns:a16="http://schemas.microsoft.com/office/drawing/2014/main" id="{359828B8-4C19-38DF-F487-89387C8696B8}"/>
              </a:ext>
            </a:extLst>
          </p:cNvPr>
          <p:cNvSpPr/>
          <p:nvPr/>
        </p:nvSpPr>
        <p:spPr>
          <a:xfrm>
            <a:off x="14087950" y="10841831"/>
            <a:ext cx="182881" cy="85010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1" h="850107">
                <a:moveTo>
                  <a:pt x="6668" y="850107"/>
                </a:moveTo>
                <a:cubicBezTo>
                  <a:pt x="85250" y="585789"/>
                  <a:pt x="-145732" y="140494"/>
                  <a:pt x="182881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6" name="Freeform: Shape 2835">
            <a:extLst>
              <a:ext uri="{FF2B5EF4-FFF2-40B4-BE49-F238E27FC236}">
                <a16:creationId xmlns:a16="http://schemas.microsoft.com/office/drawing/2014/main" id="{68AFA11D-12E4-F204-5AA7-ADB3524E8BB8}"/>
              </a:ext>
            </a:extLst>
          </p:cNvPr>
          <p:cNvSpPr/>
          <p:nvPr/>
        </p:nvSpPr>
        <p:spPr>
          <a:xfrm>
            <a:off x="14489906" y="10791823"/>
            <a:ext cx="346701" cy="56435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  <a:gd name="connsiteX0" fmla="*/ 496700 w 502000"/>
              <a:gd name="connsiteY0" fmla="*/ 373857 h 373857"/>
              <a:gd name="connsiteX1" fmla="*/ 77601 w 502000"/>
              <a:gd name="connsiteY1" fmla="*/ 0 h 373857"/>
              <a:gd name="connsiteX0" fmla="*/ 503335 w 503335"/>
              <a:gd name="connsiteY0" fmla="*/ 373857 h 373857"/>
              <a:gd name="connsiteX1" fmla="*/ 84236 w 503335"/>
              <a:gd name="connsiteY1" fmla="*/ 0 h 373857"/>
              <a:gd name="connsiteX0" fmla="*/ 453628 w 453628"/>
              <a:gd name="connsiteY0" fmla="*/ 566738 h 566738"/>
              <a:gd name="connsiteX1" fmla="*/ 89297 w 453628"/>
              <a:gd name="connsiteY1" fmla="*/ 0 h 566738"/>
              <a:gd name="connsiteX0" fmla="*/ 364331 w 364331"/>
              <a:gd name="connsiteY0" fmla="*/ 569485 h 569485"/>
              <a:gd name="connsiteX1" fmla="*/ 0 w 364331"/>
              <a:gd name="connsiteY1" fmla="*/ 2747 h 569485"/>
              <a:gd name="connsiteX0" fmla="*/ 366712 w 366712"/>
              <a:gd name="connsiteY0" fmla="*/ 576515 h 576515"/>
              <a:gd name="connsiteX1" fmla="*/ 0 w 366712"/>
              <a:gd name="connsiteY1" fmla="*/ 2634 h 576515"/>
              <a:gd name="connsiteX0" fmla="*/ 364331 w 364331"/>
              <a:gd name="connsiteY0" fmla="*/ 574172 h 574172"/>
              <a:gd name="connsiteX1" fmla="*/ 0 w 364331"/>
              <a:gd name="connsiteY1" fmla="*/ 2672 h 574172"/>
              <a:gd name="connsiteX0" fmla="*/ 354806 w 354806"/>
              <a:gd name="connsiteY0" fmla="*/ 574172 h 574172"/>
              <a:gd name="connsiteX1" fmla="*/ 0 w 354806"/>
              <a:gd name="connsiteY1" fmla="*/ 2672 h 574172"/>
              <a:gd name="connsiteX0" fmla="*/ 354806 w 359253"/>
              <a:gd name="connsiteY0" fmla="*/ 574489 h 574489"/>
              <a:gd name="connsiteX1" fmla="*/ 0 w 359253"/>
              <a:gd name="connsiteY1" fmla="*/ 2989 h 574489"/>
              <a:gd name="connsiteX0" fmla="*/ 357187 w 361596"/>
              <a:gd name="connsiteY0" fmla="*/ 562826 h 562826"/>
              <a:gd name="connsiteX1" fmla="*/ 0 w 361596"/>
              <a:gd name="connsiteY1" fmla="*/ 3232 h 562826"/>
              <a:gd name="connsiteX0" fmla="*/ 357187 w 357361"/>
              <a:gd name="connsiteY0" fmla="*/ 563278 h 563278"/>
              <a:gd name="connsiteX1" fmla="*/ 0 w 357361"/>
              <a:gd name="connsiteY1" fmla="*/ 3684 h 563278"/>
              <a:gd name="connsiteX0" fmla="*/ 357187 w 357431"/>
              <a:gd name="connsiteY0" fmla="*/ 559594 h 559594"/>
              <a:gd name="connsiteX1" fmla="*/ 0 w 357431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45281 w 345554"/>
              <a:gd name="connsiteY0" fmla="*/ 564357 h 564357"/>
              <a:gd name="connsiteX1" fmla="*/ 0 w 345554"/>
              <a:gd name="connsiteY1" fmla="*/ 0 h 564357"/>
              <a:gd name="connsiteX0" fmla="*/ 345281 w 345529"/>
              <a:gd name="connsiteY0" fmla="*/ 564357 h 564357"/>
              <a:gd name="connsiteX1" fmla="*/ 0 w 345529"/>
              <a:gd name="connsiteY1" fmla="*/ 0 h 564357"/>
              <a:gd name="connsiteX0" fmla="*/ 345281 w 350991"/>
              <a:gd name="connsiteY0" fmla="*/ 564357 h 564357"/>
              <a:gd name="connsiteX1" fmla="*/ 0 w 350991"/>
              <a:gd name="connsiteY1" fmla="*/ 0 h 564357"/>
              <a:gd name="connsiteX0" fmla="*/ 345281 w 346494"/>
              <a:gd name="connsiteY0" fmla="*/ 564357 h 564357"/>
              <a:gd name="connsiteX1" fmla="*/ 0 w 346494"/>
              <a:gd name="connsiteY1" fmla="*/ 0 h 564357"/>
              <a:gd name="connsiteX0" fmla="*/ 345281 w 346701"/>
              <a:gd name="connsiteY0" fmla="*/ 564357 h 564357"/>
              <a:gd name="connsiteX1" fmla="*/ 0 w 346701"/>
              <a:gd name="connsiteY1" fmla="*/ 0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701" h="564357">
                <a:moveTo>
                  <a:pt x="345281" y="564357"/>
                </a:moveTo>
                <a:cubicBezTo>
                  <a:pt x="361950" y="123827"/>
                  <a:pt x="230981" y="14289"/>
                  <a:pt x="0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35" name="Group 2834">
            <a:extLst>
              <a:ext uri="{FF2B5EF4-FFF2-40B4-BE49-F238E27FC236}">
                <a16:creationId xmlns:a16="http://schemas.microsoft.com/office/drawing/2014/main" id="{8BFEC7E8-FBEC-4302-F916-C2ABB9CCAE32}"/>
              </a:ext>
            </a:extLst>
          </p:cNvPr>
          <p:cNvGrpSpPr/>
          <p:nvPr/>
        </p:nvGrpSpPr>
        <p:grpSpPr>
          <a:xfrm>
            <a:off x="14247012" y="10363511"/>
            <a:ext cx="398239" cy="1029680"/>
            <a:chOff x="14247012" y="10363511"/>
            <a:chExt cx="398239" cy="1029680"/>
          </a:xfrm>
        </p:grpSpPr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078BFB2B-D806-C87B-EA26-7030E2B53148}"/>
                </a:ext>
              </a:extLst>
            </p:cNvPr>
            <p:cNvSpPr/>
            <p:nvPr/>
          </p:nvSpPr>
          <p:spPr>
            <a:xfrm>
              <a:off x="14305190" y="10432804"/>
              <a:ext cx="185737" cy="847724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7" h="847724">
                  <a:moveTo>
                    <a:pt x="0" y="0"/>
                  </a:moveTo>
                  <a:cubicBezTo>
                    <a:pt x="138113" y="446086"/>
                    <a:pt x="157161" y="544512"/>
                    <a:pt x="185737" y="847724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AF44F255-D52F-6125-639A-8C802AC54308}"/>
                </a:ext>
              </a:extLst>
            </p:cNvPr>
            <p:cNvSpPr/>
            <p:nvPr/>
          </p:nvSpPr>
          <p:spPr>
            <a:xfrm>
              <a:off x="14247012" y="10363511"/>
              <a:ext cx="190500" cy="923925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 h="923925">
                  <a:moveTo>
                    <a:pt x="0" y="0"/>
                  </a:moveTo>
                  <a:cubicBezTo>
                    <a:pt x="109538" y="446086"/>
                    <a:pt x="157161" y="630238"/>
                    <a:pt x="190500" y="923925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5" name="Rectangle 2824">
              <a:extLst>
                <a:ext uri="{FF2B5EF4-FFF2-40B4-BE49-F238E27FC236}">
                  <a16:creationId xmlns:a16="http://schemas.microsoft.com/office/drawing/2014/main" id="{B8AC800D-CEFB-DF26-8F29-DD5842407688}"/>
                </a:ext>
              </a:extLst>
            </p:cNvPr>
            <p:cNvSpPr/>
            <p:nvPr/>
          </p:nvSpPr>
          <p:spPr>
            <a:xfrm>
              <a:off x="14283850" y="11143742"/>
              <a:ext cx="361401" cy="249449"/>
            </a:xfrm>
            <a:custGeom>
              <a:avLst/>
              <a:gdLst>
                <a:gd name="connsiteX0" fmla="*/ 0 w 361401"/>
                <a:gd name="connsiteY0" fmla="*/ 0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0 w 361401"/>
                <a:gd name="connsiteY4" fmla="*/ 0 h 223255"/>
                <a:gd name="connsiteX0" fmla="*/ 7144 w 361401"/>
                <a:gd name="connsiteY0" fmla="*/ 23813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7144 w 361401"/>
                <a:gd name="connsiteY4" fmla="*/ 23813 h 223255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50007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7144 w 361401"/>
                <a:gd name="connsiteY4" fmla="*/ 50007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401" h="249449">
                  <a:moveTo>
                    <a:pt x="9525" y="28576"/>
                  </a:moveTo>
                  <a:cubicBezTo>
                    <a:pt x="111736" y="111919"/>
                    <a:pt x="261571" y="80964"/>
                    <a:pt x="335207" y="0"/>
                  </a:cubicBezTo>
                  <a:lnTo>
                    <a:pt x="361401" y="249449"/>
                  </a:lnTo>
                  <a:lnTo>
                    <a:pt x="0" y="249449"/>
                  </a:lnTo>
                  <a:lnTo>
                    <a:pt x="9525" y="28576"/>
                  </a:ln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905E03FA-52A9-4E37-7B02-180EC0D6D42F}"/>
                </a:ext>
              </a:extLst>
            </p:cNvPr>
            <p:cNvSpPr/>
            <p:nvPr/>
          </p:nvSpPr>
          <p:spPr>
            <a:xfrm>
              <a:off x="14291476" y="11137110"/>
              <a:ext cx="319087" cy="77767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087" h="77767">
                  <a:moveTo>
                    <a:pt x="0" y="19050"/>
                  </a:moveTo>
                  <a:cubicBezTo>
                    <a:pt x="75406" y="103981"/>
                    <a:pt x="248444" y="96043"/>
                    <a:pt x="319087" y="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40" name="Freeform: Shape 2839">
            <a:extLst>
              <a:ext uri="{FF2B5EF4-FFF2-40B4-BE49-F238E27FC236}">
                <a16:creationId xmlns:a16="http://schemas.microsoft.com/office/drawing/2014/main" id="{F27121B6-07BA-FFA9-8BB9-234602B6A10B}"/>
              </a:ext>
            </a:extLst>
          </p:cNvPr>
          <p:cNvSpPr/>
          <p:nvPr/>
        </p:nvSpPr>
        <p:spPr>
          <a:xfrm>
            <a:off x="14094290" y="10888967"/>
            <a:ext cx="113197" cy="55721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97" h="557214">
                <a:moveTo>
                  <a:pt x="113197" y="0"/>
                </a:moveTo>
                <a:cubicBezTo>
                  <a:pt x="-51109" y="109539"/>
                  <a:pt x="7631" y="388145"/>
                  <a:pt x="21916" y="55721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2" name="Rectangle 2841">
            <a:extLst>
              <a:ext uri="{FF2B5EF4-FFF2-40B4-BE49-F238E27FC236}">
                <a16:creationId xmlns:a16="http://schemas.microsoft.com/office/drawing/2014/main" id="{B3023C35-91E5-F2D7-D4FA-27B5A6EF8AF1}"/>
              </a:ext>
            </a:extLst>
          </p:cNvPr>
          <p:cNvSpPr/>
          <p:nvPr/>
        </p:nvSpPr>
        <p:spPr>
          <a:xfrm>
            <a:off x="12599217" y="12622774"/>
            <a:ext cx="1141119" cy="923243"/>
          </a:xfrm>
          <a:custGeom>
            <a:avLst/>
            <a:gdLst>
              <a:gd name="connsiteX0" fmla="*/ 0 w 960120"/>
              <a:gd name="connsiteY0" fmla="*/ 0 h 761313"/>
              <a:gd name="connsiteX1" fmla="*/ 960120 w 960120"/>
              <a:gd name="connsiteY1" fmla="*/ 0 h 761313"/>
              <a:gd name="connsiteX2" fmla="*/ 960120 w 960120"/>
              <a:gd name="connsiteY2" fmla="*/ 761313 h 761313"/>
              <a:gd name="connsiteX3" fmla="*/ 0 w 960120"/>
              <a:gd name="connsiteY3" fmla="*/ 761313 h 761313"/>
              <a:gd name="connsiteX4" fmla="*/ 0 w 960120"/>
              <a:gd name="connsiteY4" fmla="*/ 0 h 761313"/>
              <a:gd name="connsiteX0" fmla="*/ 0 w 960120"/>
              <a:gd name="connsiteY0" fmla="*/ 0 h 923238"/>
              <a:gd name="connsiteX1" fmla="*/ 960120 w 960120"/>
              <a:gd name="connsiteY1" fmla="*/ 0 h 923238"/>
              <a:gd name="connsiteX2" fmla="*/ 960120 w 960120"/>
              <a:gd name="connsiteY2" fmla="*/ 761313 h 923238"/>
              <a:gd name="connsiteX3" fmla="*/ 80962 w 960120"/>
              <a:gd name="connsiteY3" fmla="*/ 923238 h 923238"/>
              <a:gd name="connsiteX4" fmla="*/ 0 w 960120"/>
              <a:gd name="connsiteY4" fmla="*/ 0 h 923238"/>
              <a:gd name="connsiteX0" fmla="*/ 0 w 1160145"/>
              <a:gd name="connsiteY0" fmla="*/ 523875 h 923238"/>
              <a:gd name="connsiteX1" fmla="*/ 1160145 w 1160145"/>
              <a:gd name="connsiteY1" fmla="*/ 0 h 923238"/>
              <a:gd name="connsiteX2" fmla="*/ 1160145 w 1160145"/>
              <a:gd name="connsiteY2" fmla="*/ 761313 h 923238"/>
              <a:gd name="connsiteX3" fmla="*/ 280987 w 1160145"/>
              <a:gd name="connsiteY3" fmla="*/ 923238 h 923238"/>
              <a:gd name="connsiteX4" fmla="*/ 0 w 1160145"/>
              <a:gd name="connsiteY4" fmla="*/ 523875 h 923238"/>
              <a:gd name="connsiteX0" fmla="*/ 0 w 1160145"/>
              <a:gd name="connsiteY0" fmla="*/ 495300 h 894663"/>
              <a:gd name="connsiteX1" fmla="*/ 760095 w 1160145"/>
              <a:gd name="connsiteY1" fmla="*/ 0 h 894663"/>
              <a:gd name="connsiteX2" fmla="*/ 1160145 w 1160145"/>
              <a:gd name="connsiteY2" fmla="*/ 732738 h 894663"/>
              <a:gd name="connsiteX3" fmla="*/ 280987 w 1160145"/>
              <a:gd name="connsiteY3" fmla="*/ 894663 h 894663"/>
              <a:gd name="connsiteX4" fmla="*/ 0 w 1160145"/>
              <a:gd name="connsiteY4" fmla="*/ 495300 h 894663"/>
              <a:gd name="connsiteX0" fmla="*/ 0 w 1060132"/>
              <a:gd name="connsiteY0" fmla="*/ 495300 h 894663"/>
              <a:gd name="connsiteX1" fmla="*/ 760095 w 1060132"/>
              <a:gd name="connsiteY1" fmla="*/ 0 h 894663"/>
              <a:gd name="connsiteX2" fmla="*/ 1060132 w 1060132"/>
              <a:gd name="connsiteY2" fmla="*/ 461276 h 894663"/>
              <a:gd name="connsiteX3" fmla="*/ 280987 w 1060132"/>
              <a:gd name="connsiteY3" fmla="*/ 894663 h 894663"/>
              <a:gd name="connsiteX4" fmla="*/ 0 w 1060132"/>
              <a:gd name="connsiteY4" fmla="*/ 495300 h 894663"/>
              <a:gd name="connsiteX0" fmla="*/ 0 w 1060132"/>
              <a:gd name="connsiteY0" fmla="*/ 450850 h 850213"/>
              <a:gd name="connsiteX1" fmla="*/ 798195 w 1060132"/>
              <a:gd name="connsiteY1" fmla="*/ 0 h 850213"/>
              <a:gd name="connsiteX2" fmla="*/ 1060132 w 1060132"/>
              <a:gd name="connsiteY2" fmla="*/ 416826 h 850213"/>
              <a:gd name="connsiteX3" fmla="*/ 280987 w 1060132"/>
              <a:gd name="connsiteY3" fmla="*/ 850213 h 850213"/>
              <a:gd name="connsiteX4" fmla="*/ 0 w 1060132"/>
              <a:gd name="connsiteY4" fmla="*/ 450850 h 850213"/>
              <a:gd name="connsiteX0" fmla="*/ 0 w 1034732"/>
              <a:gd name="connsiteY0" fmla="*/ 450850 h 850213"/>
              <a:gd name="connsiteX1" fmla="*/ 798195 w 1034732"/>
              <a:gd name="connsiteY1" fmla="*/ 0 h 850213"/>
              <a:gd name="connsiteX2" fmla="*/ 1034732 w 1034732"/>
              <a:gd name="connsiteY2" fmla="*/ 378726 h 850213"/>
              <a:gd name="connsiteX3" fmla="*/ 280987 w 1034732"/>
              <a:gd name="connsiteY3" fmla="*/ 850213 h 850213"/>
              <a:gd name="connsiteX4" fmla="*/ 0 w 1034732"/>
              <a:gd name="connsiteY4" fmla="*/ 450850 h 850213"/>
              <a:gd name="connsiteX0" fmla="*/ 0 w 1034732"/>
              <a:gd name="connsiteY0" fmla="*/ 450850 h 901013"/>
              <a:gd name="connsiteX1" fmla="*/ 798195 w 1034732"/>
              <a:gd name="connsiteY1" fmla="*/ 0 h 901013"/>
              <a:gd name="connsiteX2" fmla="*/ 1034732 w 1034732"/>
              <a:gd name="connsiteY2" fmla="*/ 378726 h 901013"/>
              <a:gd name="connsiteX3" fmla="*/ 198437 w 1034732"/>
              <a:gd name="connsiteY3" fmla="*/ 901013 h 901013"/>
              <a:gd name="connsiteX4" fmla="*/ 0 w 1034732"/>
              <a:gd name="connsiteY4" fmla="*/ 450850 h 901013"/>
              <a:gd name="connsiteX0" fmla="*/ 0 w 1047432"/>
              <a:gd name="connsiteY0" fmla="*/ 450850 h 901013"/>
              <a:gd name="connsiteX1" fmla="*/ 798195 w 1047432"/>
              <a:gd name="connsiteY1" fmla="*/ 0 h 901013"/>
              <a:gd name="connsiteX2" fmla="*/ 1047432 w 1047432"/>
              <a:gd name="connsiteY2" fmla="*/ 397776 h 901013"/>
              <a:gd name="connsiteX3" fmla="*/ 198437 w 1047432"/>
              <a:gd name="connsiteY3" fmla="*/ 901013 h 901013"/>
              <a:gd name="connsiteX4" fmla="*/ 0 w 1047432"/>
              <a:gd name="connsiteY4" fmla="*/ 450850 h 901013"/>
              <a:gd name="connsiteX0" fmla="*/ 0 w 1091882"/>
              <a:gd name="connsiteY0" fmla="*/ 444500 h 901013"/>
              <a:gd name="connsiteX1" fmla="*/ 842645 w 1091882"/>
              <a:gd name="connsiteY1" fmla="*/ 0 h 901013"/>
              <a:gd name="connsiteX2" fmla="*/ 1091882 w 1091882"/>
              <a:gd name="connsiteY2" fmla="*/ 397776 h 901013"/>
              <a:gd name="connsiteX3" fmla="*/ 242887 w 1091882"/>
              <a:gd name="connsiteY3" fmla="*/ 901013 h 901013"/>
              <a:gd name="connsiteX4" fmla="*/ 0 w 1091882"/>
              <a:gd name="connsiteY4" fmla="*/ 444500 h 9010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110746"/>
              <a:gd name="connsiteY0" fmla="*/ 482600 h 939113"/>
              <a:gd name="connsiteX1" fmla="*/ 804545 w 1110746"/>
              <a:gd name="connsiteY1" fmla="*/ 0 h 939113"/>
              <a:gd name="connsiteX2" fmla="*/ 1091882 w 1110746"/>
              <a:gd name="connsiteY2" fmla="*/ 435876 h 939113"/>
              <a:gd name="connsiteX3" fmla="*/ 242887 w 1110746"/>
              <a:gd name="connsiteY3" fmla="*/ 939113 h 939113"/>
              <a:gd name="connsiteX4" fmla="*/ 0 w 1110746"/>
              <a:gd name="connsiteY4" fmla="*/ 482600 h 939113"/>
              <a:gd name="connsiteX0" fmla="*/ 0 w 1139914"/>
              <a:gd name="connsiteY0" fmla="*/ 482727 h 939240"/>
              <a:gd name="connsiteX1" fmla="*/ 804545 w 1139914"/>
              <a:gd name="connsiteY1" fmla="*/ 127 h 939240"/>
              <a:gd name="connsiteX2" fmla="*/ 1091882 w 1139914"/>
              <a:gd name="connsiteY2" fmla="*/ 436003 h 939240"/>
              <a:gd name="connsiteX3" fmla="*/ 242887 w 1139914"/>
              <a:gd name="connsiteY3" fmla="*/ 939240 h 939240"/>
              <a:gd name="connsiteX4" fmla="*/ 0 w 1139914"/>
              <a:gd name="connsiteY4" fmla="*/ 482727 h 939240"/>
              <a:gd name="connsiteX0" fmla="*/ 0 w 1115807"/>
              <a:gd name="connsiteY0" fmla="*/ 482755 h 939268"/>
              <a:gd name="connsiteX1" fmla="*/ 804545 w 1115807"/>
              <a:gd name="connsiteY1" fmla="*/ 155 h 939268"/>
              <a:gd name="connsiteX2" fmla="*/ 1091882 w 1115807"/>
              <a:gd name="connsiteY2" fmla="*/ 436031 h 939268"/>
              <a:gd name="connsiteX3" fmla="*/ 242887 w 1115807"/>
              <a:gd name="connsiteY3" fmla="*/ 939268 h 939268"/>
              <a:gd name="connsiteX4" fmla="*/ 0 w 1115807"/>
              <a:gd name="connsiteY4" fmla="*/ 482755 h 939268"/>
              <a:gd name="connsiteX0" fmla="*/ 28193 w 1144000"/>
              <a:gd name="connsiteY0" fmla="*/ 482755 h 939413"/>
              <a:gd name="connsiteX1" fmla="*/ 832738 w 1144000"/>
              <a:gd name="connsiteY1" fmla="*/ 155 h 939413"/>
              <a:gd name="connsiteX2" fmla="*/ 1120075 w 1144000"/>
              <a:gd name="connsiteY2" fmla="*/ 436031 h 939413"/>
              <a:gd name="connsiteX3" fmla="*/ 271080 w 1144000"/>
              <a:gd name="connsiteY3" fmla="*/ 939268 h 939413"/>
              <a:gd name="connsiteX4" fmla="*/ 28193 w 1144000"/>
              <a:gd name="connsiteY4" fmla="*/ 482755 h 939413"/>
              <a:gd name="connsiteX0" fmla="*/ 25782 w 1141589"/>
              <a:gd name="connsiteY0" fmla="*/ 482755 h 953296"/>
              <a:gd name="connsiteX1" fmla="*/ 830327 w 1141589"/>
              <a:gd name="connsiteY1" fmla="*/ 155 h 953296"/>
              <a:gd name="connsiteX2" fmla="*/ 1117664 w 1141589"/>
              <a:gd name="connsiteY2" fmla="*/ 436031 h 953296"/>
              <a:gd name="connsiteX3" fmla="*/ 268669 w 1141589"/>
              <a:gd name="connsiteY3" fmla="*/ 939268 h 953296"/>
              <a:gd name="connsiteX4" fmla="*/ 25782 w 1141589"/>
              <a:gd name="connsiteY4" fmla="*/ 482755 h 953296"/>
              <a:gd name="connsiteX0" fmla="*/ 28195 w 1144002"/>
              <a:gd name="connsiteY0" fmla="*/ 482755 h 939482"/>
              <a:gd name="connsiteX1" fmla="*/ 832740 w 1144002"/>
              <a:gd name="connsiteY1" fmla="*/ 155 h 939482"/>
              <a:gd name="connsiteX2" fmla="*/ 1120077 w 1144002"/>
              <a:gd name="connsiteY2" fmla="*/ 436031 h 939482"/>
              <a:gd name="connsiteX3" fmla="*/ 271082 w 1144002"/>
              <a:gd name="connsiteY3" fmla="*/ 939268 h 939482"/>
              <a:gd name="connsiteX4" fmla="*/ 28195 w 1144002"/>
              <a:gd name="connsiteY4" fmla="*/ 482755 h 939482"/>
              <a:gd name="connsiteX0" fmla="*/ 28195 w 1155915"/>
              <a:gd name="connsiteY0" fmla="*/ 482744 h 939524"/>
              <a:gd name="connsiteX1" fmla="*/ 832740 w 1155915"/>
              <a:gd name="connsiteY1" fmla="*/ 144 h 939524"/>
              <a:gd name="connsiteX2" fmla="*/ 1120077 w 1155915"/>
              <a:gd name="connsiteY2" fmla="*/ 436020 h 939524"/>
              <a:gd name="connsiteX3" fmla="*/ 271082 w 1155915"/>
              <a:gd name="connsiteY3" fmla="*/ 939257 h 939524"/>
              <a:gd name="connsiteX4" fmla="*/ 28195 w 1155915"/>
              <a:gd name="connsiteY4" fmla="*/ 482744 h 939524"/>
              <a:gd name="connsiteX0" fmla="*/ 28195 w 1157154"/>
              <a:gd name="connsiteY0" fmla="*/ 482744 h 939524"/>
              <a:gd name="connsiteX1" fmla="*/ 832740 w 1157154"/>
              <a:gd name="connsiteY1" fmla="*/ 144 h 939524"/>
              <a:gd name="connsiteX2" fmla="*/ 1120077 w 1157154"/>
              <a:gd name="connsiteY2" fmla="*/ 436020 h 939524"/>
              <a:gd name="connsiteX3" fmla="*/ 271082 w 1157154"/>
              <a:gd name="connsiteY3" fmla="*/ 939257 h 939524"/>
              <a:gd name="connsiteX4" fmla="*/ 28195 w 1157154"/>
              <a:gd name="connsiteY4" fmla="*/ 482744 h 939524"/>
              <a:gd name="connsiteX0" fmla="*/ 28195 w 1167659"/>
              <a:gd name="connsiteY0" fmla="*/ 486721 h 943501"/>
              <a:gd name="connsiteX1" fmla="*/ 832740 w 1167659"/>
              <a:gd name="connsiteY1" fmla="*/ 4121 h 943501"/>
              <a:gd name="connsiteX2" fmla="*/ 1120077 w 1167659"/>
              <a:gd name="connsiteY2" fmla="*/ 439997 h 943501"/>
              <a:gd name="connsiteX3" fmla="*/ 271082 w 1167659"/>
              <a:gd name="connsiteY3" fmla="*/ 943234 h 943501"/>
              <a:gd name="connsiteX4" fmla="*/ 28195 w 1167659"/>
              <a:gd name="connsiteY4" fmla="*/ 486721 h 943501"/>
              <a:gd name="connsiteX0" fmla="*/ 27683 w 1167147"/>
              <a:gd name="connsiteY0" fmla="*/ 486721 h 946978"/>
              <a:gd name="connsiteX1" fmla="*/ 832228 w 1167147"/>
              <a:gd name="connsiteY1" fmla="*/ 4121 h 946978"/>
              <a:gd name="connsiteX2" fmla="*/ 1119565 w 1167147"/>
              <a:gd name="connsiteY2" fmla="*/ 439997 h 946978"/>
              <a:gd name="connsiteX3" fmla="*/ 270570 w 1167147"/>
              <a:gd name="connsiteY3" fmla="*/ 943234 h 946978"/>
              <a:gd name="connsiteX4" fmla="*/ 27683 w 1167147"/>
              <a:gd name="connsiteY4" fmla="*/ 486721 h 946978"/>
              <a:gd name="connsiteX0" fmla="*/ 39010 w 1178474"/>
              <a:gd name="connsiteY0" fmla="*/ 486721 h 947171"/>
              <a:gd name="connsiteX1" fmla="*/ 843555 w 1178474"/>
              <a:gd name="connsiteY1" fmla="*/ 4121 h 947171"/>
              <a:gd name="connsiteX2" fmla="*/ 1130892 w 1178474"/>
              <a:gd name="connsiteY2" fmla="*/ 439997 h 947171"/>
              <a:gd name="connsiteX3" fmla="*/ 281897 w 1178474"/>
              <a:gd name="connsiteY3" fmla="*/ 943234 h 947171"/>
              <a:gd name="connsiteX4" fmla="*/ 39010 w 1178474"/>
              <a:gd name="connsiteY4" fmla="*/ 486721 h 947171"/>
              <a:gd name="connsiteX0" fmla="*/ 40677 w 1158722"/>
              <a:gd name="connsiteY0" fmla="*/ 501930 h 939713"/>
              <a:gd name="connsiteX1" fmla="*/ 835697 w 1158722"/>
              <a:gd name="connsiteY1" fmla="*/ 280 h 939713"/>
              <a:gd name="connsiteX2" fmla="*/ 1123034 w 1158722"/>
              <a:gd name="connsiteY2" fmla="*/ 436156 h 939713"/>
              <a:gd name="connsiteX3" fmla="*/ 274039 w 1158722"/>
              <a:gd name="connsiteY3" fmla="*/ 939393 h 939713"/>
              <a:gd name="connsiteX4" fmla="*/ 40677 w 1158722"/>
              <a:gd name="connsiteY4" fmla="*/ 501930 h 939713"/>
              <a:gd name="connsiteX0" fmla="*/ 40677 w 1171327"/>
              <a:gd name="connsiteY0" fmla="*/ 501930 h 939713"/>
              <a:gd name="connsiteX1" fmla="*/ 835697 w 1171327"/>
              <a:gd name="connsiteY1" fmla="*/ 280 h 939713"/>
              <a:gd name="connsiteX2" fmla="*/ 1123034 w 1171327"/>
              <a:gd name="connsiteY2" fmla="*/ 436156 h 939713"/>
              <a:gd name="connsiteX3" fmla="*/ 274039 w 1171327"/>
              <a:gd name="connsiteY3" fmla="*/ 939393 h 939713"/>
              <a:gd name="connsiteX4" fmla="*/ 40677 w 1171327"/>
              <a:gd name="connsiteY4" fmla="*/ 501930 h 939713"/>
              <a:gd name="connsiteX0" fmla="*/ 20872 w 1151522"/>
              <a:gd name="connsiteY0" fmla="*/ 501930 h 939745"/>
              <a:gd name="connsiteX1" fmla="*/ 815892 w 1151522"/>
              <a:gd name="connsiteY1" fmla="*/ 280 h 939745"/>
              <a:gd name="connsiteX2" fmla="*/ 1103229 w 1151522"/>
              <a:gd name="connsiteY2" fmla="*/ 436156 h 939745"/>
              <a:gd name="connsiteX3" fmla="*/ 254234 w 1151522"/>
              <a:gd name="connsiteY3" fmla="*/ 939393 h 939745"/>
              <a:gd name="connsiteX4" fmla="*/ 20872 w 1151522"/>
              <a:gd name="connsiteY4" fmla="*/ 501930 h 939745"/>
              <a:gd name="connsiteX0" fmla="*/ 20872 w 1151522"/>
              <a:gd name="connsiteY0" fmla="*/ 501930 h 939684"/>
              <a:gd name="connsiteX1" fmla="*/ 815892 w 1151522"/>
              <a:gd name="connsiteY1" fmla="*/ 280 h 939684"/>
              <a:gd name="connsiteX2" fmla="*/ 1103229 w 1151522"/>
              <a:gd name="connsiteY2" fmla="*/ 436156 h 939684"/>
              <a:gd name="connsiteX3" fmla="*/ 254234 w 1151522"/>
              <a:gd name="connsiteY3" fmla="*/ 939393 h 939684"/>
              <a:gd name="connsiteX4" fmla="*/ 20872 w 1151522"/>
              <a:gd name="connsiteY4" fmla="*/ 501930 h 939684"/>
              <a:gd name="connsiteX0" fmla="*/ 20011 w 1150661"/>
              <a:gd name="connsiteY0" fmla="*/ 501930 h 940358"/>
              <a:gd name="connsiteX1" fmla="*/ 815031 w 1150661"/>
              <a:gd name="connsiteY1" fmla="*/ 280 h 940358"/>
              <a:gd name="connsiteX2" fmla="*/ 1102368 w 1150661"/>
              <a:gd name="connsiteY2" fmla="*/ 436156 h 940358"/>
              <a:gd name="connsiteX3" fmla="*/ 253373 w 1150661"/>
              <a:gd name="connsiteY3" fmla="*/ 939393 h 940358"/>
              <a:gd name="connsiteX4" fmla="*/ 20011 w 1150661"/>
              <a:gd name="connsiteY4" fmla="*/ 501930 h 940358"/>
              <a:gd name="connsiteX0" fmla="*/ 24830 w 1155480"/>
              <a:gd name="connsiteY0" fmla="*/ 501930 h 940358"/>
              <a:gd name="connsiteX1" fmla="*/ 819850 w 1155480"/>
              <a:gd name="connsiteY1" fmla="*/ 280 h 940358"/>
              <a:gd name="connsiteX2" fmla="*/ 1107187 w 1155480"/>
              <a:gd name="connsiteY2" fmla="*/ 436156 h 940358"/>
              <a:gd name="connsiteX3" fmla="*/ 258192 w 1155480"/>
              <a:gd name="connsiteY3" fmla="*/ 939393 h 940358"/>
              <a:gd name="connsiteX4" fmla="*/ 24830 w 1155480"/>
              <a:gd name="connsiteY4" fmla="*/ 501930 h 940358"/>
              <a:gd name="connsiteX0" fmla="*/ 29260 w 1146763"/>
              <a:gd name="connsiteY0" fmla="*/ 501948 h 921406"/>
              <a:gd name="connsiteX1" fmla="*/ 824280 w 1146763"/>
              <a:gd name="connsiteY1" fmla="*/ 298 h 921406"/>
              <a:gd name="connsiteX2" fmla="*/ 1111617 w 1146763"/>
              <a:gd name="connsiteY2" fmla="*/ 436174 h 921406"/>
              <a:gd name="connsiteX3" fmla="*/ 256272 w 1146763"/>
              <a:gd name="connsiteY3" fmla="*/ 920361 h 921406"/>
              <a:gd name="connsiteX4" fmla="*/ 29260 w 1146763"/>
              <a:gd name="connsiteY4" fmla="*/ 501948 h 921406"/>
              <a:gd name="connsiteX0" fmla="*/ 29260 w 1146274"/>
              <a:gd name="connsiteY0" fmla="*/ 506073 h 925531"/>
              <a:gd name="connsiteX1" fmla="*/ 824280 w 1146274"/>
              <a:gd name="connsiteY1" fmla="*/ 4423 h 925531"/>
              <a:gd name="connsiteX2" fmla="*/ 1111617 w 1146274"/>
              <a:gd name="connsiteY2" fmla="*/ 440299 h 925531"/>
              <a:gd name="connsiteX3" fmla="*/ 256272 w 1146274"/>
              <a:gd name="connsiteY3" fmla="*/ 924486 h 925531"/>
              <a:gd name="connsiteX4" fmla="*/ 29260 w 1146274"/>
              <a:gd name="connsiteY4" fmla="*/ 506073 h 925531"/>
              <a:gd name="connsiteX0" fmla="*/ 30196 w 1130835"/>
              <a:gd name="connsiteY0" fmla="*/ 502128 h 921021"/>
              <a:gd name="connsiteX1" fmla="*/ 825216 w 1130835"/>
              <a:gd name="connsiteY1" fmla="*/ 478 h 921021"/>
              <a:gd name="connsiteX2" fmla="*/ 1106203 w 1130835"/>
              <a:gd name="connsiteY2" fmla="*/ 420479 h 921021"/>
              <a:gd name="connsiteX3" fmla="*/ 257208 w 1130835"/>
              <a:gd name="connsiteY3" fmla="*/ 920541 h 921021"/>
              <a:gd name="connsiteX4" fmla="*/ 30196 w 1130835"/>
              <a:gd name="connsiteY4" fmla="*/ 502128 h 921021"/>
              <a:gd name="connsiteX0" fmla="*/ 30196 w 1135176"/>
              <a:gd name="connsiteY0" fmla="*/ 502640 h 921533"/>
              <a:gd name="connsiteX1" fmla="*/ 825216 w 1135176"/>
              <a:gd name="connsiteY1" fmla="*/ 990 h 921533"/>
              <a:gd name="connsiteX2" fmla="*/ 1106203 w 1135176"/>
              <a:gd name="connsiteY2" fmla="*/ 420991 h 921533"/>
              <a:gd name="connsiteX3" fmla="*/ 257208 w 1135176"/>
              <a:gd name="connsiteY3" fmla="*/ 921053 h 921533"/>
              <a:gd name="connsiteX4" fmla="*/ 30196 w 1135176"/>
              <a:gd name="connsiteY4" fmla="*/ 502640 h 921533"/>
              <a:gd name="connsiteX0" fmla="*/ 30196 w 1136425"/>
              <a:gd name="connsiteY0" fmla="*/ 502640 h 921533"/>
              <a:gd name="connsiteX1" fmla="*/ 825216 w 1136425"/>
              <a:gd name="connsiteY1" fmla="*/ 990 h 921533"/>
              <a:gd name="connsiteX2" fmla="*/ 1106203 w 1136425"/>
              <a:gd name="connsiteY2" fmla="*/ 420991 h 921533"/>
              <a:gd name="connsiteX3" fmla="*/ 257208 w 1136425"/>
              <a:gd name="connsiteY3" fmla="*/ 921053 h 921533"/>
              <a:gd name="connsiteX4" fmla="*/ 30196 w 1136425"/>
              <a:gd name="connsiteY4" fmla="*/ 502640 h 921533"/>
              <a:gd name="connsiteX0" fmla="*/ 30196 w 1136147"/>
              <a:gd name="connsiteY0" fmla="*/ 505203 h 924096"/>
              <a:gd name="connsiteX1" fmla="*/ 825216 w 1136147"/>
              <a:gd name="connsiteY1" fmla="*/ 3553 h 924096"/>
              <a:gd name="connsiteX2" fmla="*/ 1106203 w 1136147"/>
              <a:gd name="connsiteY2" fmla="*/ 423554 h 924096"/>
              <a:gd name="connsiteX3" fmla="*/ 257208 w 1136147"/>
              <a:gd name="connsiteY3" fmla="*/ 923616 h 924096"/>
              <a:gd name="connsiteX4" fmla="*/ 30196 w 1136147"/>
              <a:gd name="connsiteY4" fmla="*/ 505203 h 924096"/>
              <a:gd name="connsiteX0" fmla="*/ 30196 w 1135496"/>
              <a:gd name="connsiteY0" fmla="*/ 503056 h 921949"/>
              <a:gd name="connsiteX1" fmla="*/ 825216 w 1135496"/>
              <a:gd name="connsiteY1" fmla="*/ 1406 h 921949"/>
              <a:gd name="connsiteX2" fmla="*/ 1106203 w 1135496"/>
              <a:gd name="connsiteY2" fmla="*/ 421407 h 921949"/>
              <a:gd name="connsiteX3" fmla="*/ 257208 w 1135496"/>
              <a:gd name="connsiteY3" fmla="*/ 921469 h 921949"/>
              <a:gd name="connsiteX4" fmla="*/ 30196 w 1135496"/>
              <a:gd name="connsiteY4" fmla="*/ 503056 h 921949"/>
              <a:gd name="connsiteX0" fmla="*/ 30220 w 1135520"/>
              <a:gd name="connsiteY0" fmla="*/ 503056 h 921790"/>
              <a:gd name="connsiteX1" fmla="*/ 825240 w 1135520"/>
              <a:gd name="connsiteY1" fmla="*/ 1406 h 921790"/>
              <a:gd name="connsiteX2" fmla="*/ 1106227 w 1135520"/>
              <a:gd name="connsiteY2" fmla="*/ 421407 h 921790"/>
              <a:gd name="connsiteX3" fmla="*/ 257232 w 1135520"/>
              <a:gd name="connsiteY3" fmla="*/ 921469 h 921790"/>
              <a:gd name="connsiteX4" fmla="*/ 30220 w 1135520"/>
              <a:gd name="connsiteY4" fmla="*/ 503056 h 921790"/>
              <a:gd name="connsiteX0" fmla="*/ 36011 w 1141311"/>
              <a:gd name="connsiteY0" fmla="*/ 503056 h 921790"/>
              <a:gd name="connsiteX1" fmla="*/ 831031 w 1141311"/>
              <a:gd name="connsiteY1" fmla="*/ 1406 h 921790"/>
              <a:gd name="connsiteX2" fmla="*/ 1112018 w 1141311"/>
              <a:gd name="connsiteY2" fmla="*/ 421407 h 921790"/>
              <a:gd name="connsiteX3" fmla="*/ 263023 w 1141311"/>
              <a:gd name="connsiteY3" fmla="*/ 921469 h 921790"/>
              <a:gd name="connsiteX4" fmla="*/ 36011 w 1141311"/>
              <a:gd name="connsiteY4" fmla="*/ 503056 h 921790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119" h="923243">
                <a:moveTo>
                  <a:pt x="36011" y="504830"/>
                </a:moveTo>
                <a:cubicBezTo>
                  <a:pt x="161776" y="361888"/>
                  <a:pt x="601860" y="67440"/>
                  <a:pt x="831031" y="3180"/>
                </a:cubicBezTo>
                <a:cubicBezTo>
                  <a:pt x="1047075" y="-34367"/>
                  <a:pt x="1209861" y="269837"/>
                  <a:pt x="1112018" y="423181"/>
                </a:cubicBezTo>
                <a:cubicBezTo>
                  <a:pt x="986508" y="562402"/>
                  <a:pt x="470933" y="904078"/>
                  <a:pt x="263023" y="923243"/>
                </a:cubicBezTo>
                <a:cubicBezTo>
                  <a:pt x="83474" y="912851"/>
                  <a:pt x="-72944" y="691511"/>
                  <a:pt x="36011" y="504830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3" name="Freeform: Shape 2842">
            <a:extLst>
              <a:ext uri="{FF2B5EF4-FFF2-40B4-BE49-F238E27FC236}">
                <a16:creationId xmlns:a16="http://schemas.microsoft.com/office/drawing/2014/main" id="{3E241043-CB4D-C904-5E8B-2C0BB94934A4}"/>
              </a:ext>
            </a:extLst>
          </p:cNvPr>
          <p:cNvSpPr/>
          <p:nvPr/>
        </p:nvSpPr>
        <p:spPr>
          <a:xfrm>
            <a:off x="13504122" y="12716673"/>
            <a:ext cx="173502" cy="20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6668 w 348423"/>
              <a:gd name="connsiteY0" fmla="*/ 0 h 226752"/>
              <a:gd name="connsiteX1" fmla="*/ 185255 w 348423"/>
              <a:gd name="connsiteY1" fmla="*/ 223835 h 226752"/>
              <a:gd name="connsiteX2" fmla="*/ 270980 w 348423"/>
              <a:gd name="connsiteY2" fmla="*/ 119062 h 226752"/>
              <a:gd name="connsiteX0" fmla="*/ 0 w 214312"/>
              <a:gd name="connsiteY0" fmla="*/ 0 h 119062"/>
              <a:gd name="connsiteX1" fmla="*/ 214312 w 214312"/>
              <a:gd name="connsiteY1" fmla="*/ 119062 h 119062"/>
              <a:gd name="connsiteX0" fmla="*/ 0 w 157162"/>
              <a:gd name="connsiteY0" fmla="*/ 0 h 211931"/>
              <a:gd name="connsiteX1" fmla="*/ 157162 w 157162"/>
              <a:gd name="connsiteY1" fmla="*/ 211931 h 211931"/>
              <a:gd name="connsiteX0" fmla="*/ 0 w 121443"/>
              <a:gd name="connsiteY0" fmla="*/ 0 h 219075"/>
              <a:gd name="connsiteX1" fmla="*/ 121443 w 121443"/>
              <a:gd name="connsiteY1" fmla="*/ 219075 h 219075"/>
              <a:gd name="connsiteX0" fmla="*/ 43185 w 164628"/>
              <a:gd name="connsiteY0" fmla="*/ 15191 h 234266"/>
              <a:gd name="connsiteX1" fmla="*/ 164628 w 164628"/>
              <a:gd name="connsiteY1" fmla="*/ 234266 h 234266"/>
              <a:gd name="connsiteX0" fmla="*/ 46324 w 146335"/>
              <a:gd name="connsiteY0" fmla="*/ 16008 h 220796"/>
              <a:gd name="connsiteX1" fmla="*/ 146335 w 146335"/>
              <a:gd name="connsiteY1" fmla="*/ 220796 h 220796"/>
              <a:gd name="connsiteX0" fmla="*/ 44876 w 154412"/>
              <a:gd name="connsiteY0" fmla="*/ 21549 h 157281"/>
              <a:gd name="connsiteX1" fmla="*/ 154412 w 154412"/>
              <a:gd name="connsiteY1" fmla="*/ 157281 h 157281"/>
              <a:gd name="connsiteX0" fmla="*/ 39223 w 148909"/>
              <a:gd name="connsiteY0" fmla="*/ 10773 h 177024"/>
              <a:gd name="connsiteX1" fmla="*/ 148759 w 148909"/>
              <a:gd name="connsiteY1" fmla="*/ 146505 h 177024"/>
              <a:gd name="connsiteX0" fmla="*/ 51634 w 161304"/>
              <a:gd name="connsiteY0" fmla="*/ 5548 h 173497"/>
              <a:gd name="connsiteX1" fmla="*/ 161170 w 161304"/>
              <a:gd name="connsiteY1" fmla="*/ 141280 h 173497"/>
              <a:gd name="connsiteX0" fmla="*/ 53243 w 151013"/>
              <a:gd name="connsiteY0" fmla="*/ 5745 h 162772"/>
              <a:gd name="connsiteX1" fmla="*/ 150873 w 151013"/>
              <a:gd name="connsiteY1" fmla="*/ 129571 h 162772"/>
              <a:gd name="connsiteX0" fmla="*/ 57160 w 128751"/>
              <a:gd name="connsiteY0" fmla="*/ 6094 h 145779"/>
              <a:gd name="connsiteX1" fmla="*/ 128596 w 128751"/>
              <a:gd name="connsiteY1" fmla="*/ 110870 h 145779"/>
              <a:gd name="connsiteX0" fmla="*/ 89882 w 161436"/>
              <a:gd name="connsiteY0" fmla="*/ 16990 h 153264"/>
              <a:gd name="connsiteX1" fmla="*/ 161318 w 161436"/>
              <a:gd name="connsiteY1" fmla="*/ 121766 h 153264"/>
              <a:gd name="connsiteX0" fmla="*/ 99192 w 170628"/>
              <a:gd name="connsiteY0" fmla="*/ 13376 h 190498"/>
              <a:gd name="connsiteX1" fmla="*/ 170628 w 170628"/>
              <a:gd name="connsiteY1" fmla="*/ 118152 h 190498"/>
              <a:gd name="connsiteX0" fmla="*/ 128589 w 200025"/>
              <a:gd name="connsiteY0" fmla="*/ 0 h 178278"/>
              <a:gd name="connsiteX1" fmla="*/ 53537 w 200025"/>
              <a:gd name="connsiteY1" fmla="*/ 104313 h 178278"/>
              <a:gd name="connsiteX2" fmla="*/ 200025 w 200025"/>
              <a:gd name="connsiteY2" fmla="*/ 104776 h 178278"/>
              <a:gd name="connsiteX0" fmla="*/ 75984 w 147420"/>
              <a:gd name="connsiteY0" fmla="*/ 0 h 214750"/>
              <a:gd name="connsiteX1" fmla="*/ 932 w 147420"/>
              <a:gd name="connsiteY1" fmla="*/ 104313 h 214750"/>
              <a:gd name="connsiteX2" fmla="*/ 147420 w 147420"/>
              <a:gd name="connsiteY2" fmla="*/ 104776 h 214750"/>
              <a:gd name="connsiteX0" fmla="*/ 78300 w 149736"/>
              <a:gd name="connsiteY0" fmla="*/ 0 h 218983"/>
              <a:gd name="connsiteX1" fmla="*/ 3248 w 149736"/>
              <a:gd name="connsiteY1" fmla="*/ 104313 h 218983"/>
              <a:gd name="connsiteX2" fmla="*/ 149736 w 149736"/>
              <a:gd name="connsiteY2" fmla="*/ 104776 h 218983"/>
              <a:gd name="connsiteX0" fmla="*/ 88401 w 159837"/>
              <a:gd name="connsiteY0" fmla="*/ 0 h 229581"/>
              <a:gd name="connsiteX1" fmla="*/ 13349 w 159837"/>
              <a:gd name="connsiteY1" fmla="*/ 104313 h 229581"/>
              <a:gd name="connsiteX2" fmla="*/ 159837 w 159837"/>
              <a:gd name="connsiteY2" fmla="*/ 104776 h 229581"/>
              <a:gd name="connsiteX0" fmla="*/ 100319 w 171755"/>
              <a:gd name="connsiteY0" fmla="*/ 30850 h 260431"/>
              <a:gd name="connsiteX1" fmla="*/ 25267 w 171755"/>
              <a:gd name="connsiteY1" fmla="*/ 135163 h 260431"/>
              <a:gd name="connsiteX2" fmla="*/ 171755 w 171755"/>
              <a:gd name="connsiteY2" fmla="*/ 135626 h 260431"/>
              <a:gd name="connsiteX0" fmla="*/ 100319 w 173835"/>
              <a:gd name="connsiteY0" fmla="*/ 30850 h 246979"/>
              <a:gd name="connsiteX1" fmla="*/ 25267 w 173835"/>
              <a:gd name="connsiteY1" fmla="*/ 135163 h 246979"/>
              <a:gd name="connsiteX2" fmla="*/ 171755 w 173835"/>
              <a:gd name="connsiteY2" fmla="*/ 135626 h 246979"/>
              <a:gd name="connsiteX0" fmla="*/ 100319 w 177753"/>
              <a:gd name="connsiteY0" fmla="*/ 30850 h 244918"/>
              <a:gd name="connsiteX1" fmla="*/ 25267 w 177753"/>
              <a:gd name="connsiteY1" fmla="*/ 135163 h 244918"/>
              <a:gd name="connsiteX2" fmla="*/ 171755 w 177753"/>
              <a:gd name="connsiteY2" fmla="*/ 135626 h 244918"/>
              <a:gd name="connsiteX0" fmla="*/ 100319 w 185822"/>
              <a:gd name="connsiteY0" fmla="*/ 30850 h 230575"/>
              <a:gd name="connsiteX1" fmla="*/ 25267 w 185822"/>
              <a:gd name="connsiteY1" fmla="*/ 135163 h 230575"/>
              <a:gd name="connsiteX2" fmla="*/ 171755 w 185822"/>
              <a:gd name="connsiteY2" fmla="*/ 135626 h 230575"/>
              <a:gd name="connsiteX0" fmla="*/ 100319 w 185025"/>
              <a:gd name="connsiteY0" fmla="*/ 30850 h 234656"/>
              <a:gd name="connsiteX1" fmla="*/ 25267 w 185025"/>
              <a:gd name="connsiteY1" fmla="*/ 135163 h 234656"/>
              <a:gd name="connsiteX2" fmla="*/ 171755 w 185025"/>
              <a:gd name="connsiteY2" fmla="*/ 135626 h 234656"/>
              <a:gd name="connsiteX0" fmla="*/ 92794 w 177500"/>
              <a:gd name="connsiteY0" fmla="*/ 32869 h 236675"/>
              <a:gd name="connsiteX1" fmla="*/ 17742 w 177500"/>
              <a:gd name="connsiteY1" fmla="*/ 137182 h 236675"/>
              <a:gd name="connsiteX2" fmla="*/ 164230 w 177500"/>
              <a:gd name="connsiteY2" fmla="*/ 137645 h 236675"/>
              <a:gd name="connsiteX0" fmla="*/ 94650 w 179356"/>
              <a:gd name="connsiteY0" fmla="*/ 32869 h 236675"/>
              <a:gd name="connsiteX1" fmla="*/ 19598 w 179356"/>
              <a:gd name="connsiteY1" fmla="*/ 137182 h 236675"/>
              <a:gd name="connsiteX2" fmla="*/ 166086 w 179356"/>
              <a:gd name="connsiteY2" fmla="*/ 137645 h 236675"/>
              <a:gd name="connsiteX0" fmla="*/ 92729 w 177592"/>
              <a:gd name="connsiteY0" fmla="*/ 30030 h 241168"/>
              <a:gd name="connsiteX1" fmla="*/ 20059 w 177592"/>
              <a:gd name="connsiteY1" fmla="*/ 153393 h 241168"/>
              <a:gd name="connsiteX2" fmla="*/ 164165 w 177592"/>
              <a:gd name="connsiteY2" fmla="*/ 134806 h 241168"/>
              <a:gd name="connsiteX0" fmla="*/ 110527 w 198430"/>
              <a:gd name="connsiteY0" fmla="*/ 37859 h 267127"/>
              <a:gd name="connsiteX1" fmla="*/ 37857 w 198430"/>
              <a:gd name="connsiteY1" fmla="*/ 161222 h 267127"/>
              <a:gd name="connsiteX2" fmla="*/ 181963 w 198430"/>
              <a:gd name="connsiteY2" fmla="*/ 142635 h 267127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95542 w 179176"/>
              <a:gd name="connsiteY0" fmla="*/ 33951 h 237654"/>
              <a:gd name="connsiteX1" fmla="*/ 22872 w 179176"/>
              <a:gd name="connsiteY1" fmla="*/ 157314 h 237654"/>
              <a:gd name="connsiteX2" fmla="*/ 166978 w 179176"/>
              <a:gd name="connsiteY2" fmla="*/ 138727 h 237654"/>
              <a:gd name="connsiteX0" fmla="*/ 111241 w 193902"/>
              <a:gd name="connsiteY0" fmla="*/ 36992 h 234836"/>
              <a:gd name="connsiteX1" fmla="*/ 19521 w 193902"/>
              <a:gd name="connsiteY1" fmla="*/ 143687 h 234836"/>
              <a:gd name="connsiteX2" fmla="*/ 182677 w 193902"/>
              <a:gd name="connsiteY2" fmla="*/ 141768 h 234836"/>
              <a:gd name="connsiteX0" fmla="*/ 116245 w 200889"/>
              <a:gd name="connsiteY0" fmla="*/ 35769 h 246305"/>
              <a:gd name="connsiteX1" fmla="*/ 24525 w 200889"/>
              <a:gd name="connsiteY1" fmla="*/ 142464 h 246305"/>
              <a:gd name="connsiteX2" fmla="*/ 187681 w 200889"/>
              <a:gd name="connsiteY2" fmla="*/ 140545 h 246305"/>
              <a:gd name="connsiteX0" fmla="*/ 116245 w 210076"/>
              <a:gd name="connsiteY0" fmla="*/ 35769 h 229614"/>
              <a:gd name="connsiteX1" fmla="*/ 24525 w 210076"/>
              <a:gd name="connsiteY1" fmla="*/ 142464 h 229614"/>
              <a:gd name="connsiteX2" fmla="*/ 187681 w 210076"/>
              <a:gd name="connsiteY2" fmla="*/ 140545 h 229614"/>
              <a:gd name="connsiteX0" fmla="*/ 116245 w 207482"/>
              <a:gd name="connsiteY0" fmla="*/ 35769 h 229614"/>
              <a:gd name="connsiteX1" fmla="*/ 24525 w 207482"/>
              <a:gd name="connsiteY1" fmla="*/ 142464 h 229614"/>
              <a:gd name="connsiteX2" fmla="*/ 187681 w 207482"/>
              <a:gd name="connsiteY2" fmla="*/ 140545 h 229614"/>
              <a:gd name="connsiteX0" fmla="*/ 84474 w 179697"/>
              <a:gd name="connsiteY0" fmla="*/ 36217 h 229032"/>
              <a:gd name="connsiteX1" fmla="*/ 33235 w 179697"/>
              <a:gd name="connsiteY1" fmla="*/ 140531 h 229032"/>
              <a:gd name="connsiteX2" fmla="*/ 155910 w 179697"/>
              <a:gd name="connsiteY2" fmla="*/ 140993 h 229032"/>
              <a:gd name="connsiteX0" fmla="*/ 89727 w 184139"/>
              <a:gd name="connsiteY0" fmla="*/ 36676 h 228478"/>
              <a:gd name="connsiteX1" fmla="*/ 31345 w 184139"/>
              <a:gd name="connsiteY1" fmla="*/ 138608 h 228478"/>
              <a:gd name="connsiteX2" fmla="*/ 161163 w 184139"/>
              <a:gd name="connsiteY2" fmla="*/ 141452 h 228478"/>
              <a:gd name="connsiteX0" fmla="*/ 87415 w 181123"/>
              <a:gd name="connsiteY0" fmla="*/ 37271 h 229073"/>
              <a:gd name="connsiteX1" fmla="*/ 29033 w 181123"/>
              <a:gd name="connsiteY1" fmla="*/ 139203 h 229073"/>
              <a:gd name="connsiteX2" fmla="*/ 158851 w 181123"/>
              <a:gd name="connsiteY2" fmla="*/ 142047 h 229073"/>
              <a:gd name="connsiteX0" fmla="*/ 86905 w 180613"/>
              <a:gd name="connsiteY0" fmla="*/ 25854 h 217656"/>
              <a:gd name="connsiteX1" fmla="*/ 28523 w 180613"/>
              <a:gd name="connsiteY1" fmla="*/ 127786 h 217656"/>
              <a:gd name="connsiteX2" fmla="*/ 158341 w 180613"/>
              <a:gd name="connsiteY2" fmla="*/ 130630 h 217656"/>
              <a:gd name="connsiteX0" fmla="*/ 86905 w 173502"/>
              <a:gd name="connsiteY0" fmla="*/ 25854 h 204293"/>
              <a:gd name="connsiteX1" fmla="*/ 28523 w 173502"/>
              <a:gd name="connsiteY1" fmla="*/ 127786 h 204293"/>
              <a:gd name="connsiteX2" fmla="*/ 158341 w 173502"/>
              <a:gd name="connsiteY2" fmla="*/ 130630 h 20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502" h="204293">
                <a:moveTo>
                  <a:pt x="86905" y="25854"/>
                </a:moveTo>
                <a:cubicBezTo>
                  <a:pt x="14264" y="-39388"/>
                  <a:pt x="-33326" y="27786"/>
                  <a:pt x="28523" y="127786"/>
                </a:cubicBezTo>
                <a:cubicBezTo>
                  <a:pt x="86848" y="222088"/>
                  <a:pt x="217871" y="236198"/>
                  <a:pt x="158341" y="13063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4" name="Freeform: Shape 2843">
            <a:extLst>
              <a:ext uri="{FF2B5EF4-FFF2-40B4-BE49-F238E27FC236}">
                <a16:creationId xmlns:a16="http://schemas.microsoft.com/office/drawing/2014/main" id="{076DB589-9E93-77CB-A78B-D1E8429C3D92}"/>
              </a:ext>
            </a:extLst>
          </p:cNvPr>
          <p:cNvSpPr/>
          <p:nvPr/>
        </p:nvSpPr>
        <p:spPr>
          <a:xfrm>
            <a:off x="13549184" y="12506493"/>
            <a:ext cx="445294" cy="340518"/>
          </a:xfrm>
          <a:custGeom>
            <a:avLst/>
            <a:gdLst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376237"/>
              <a:gd name="connsiteY0" fmla="*/ 0 h 1185862"/>
              <a:gd name="connsiteX1" fmla="*/ 376237 w 376237"/>
              <a:gd name="connsiteY1" fmla="*/ 1185862 h 1185862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147637"/>
              <a:gd name="connsiteY0" fmla="*/ 0 h 842962"/>
              <a:gd name="connsiteX1" fmla="*/ 147637 w 147637"/>
              <a:gd name="connsiteY1" fmla="*/ 842962 h 842962"/>
              <a:gd name="connsiteX0" fmla="*/ 0 w 161924"/>
              <a:gd name="connsiteY0" fmla="*/ 0 h 847724"/>
              <a:gd name="connsiteX1" fmla="*/ 161924 w 161924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204787"/>
              <a:gd name="connsiteY0" fmla="*/ 0 h 862011"/>
              <a:gd name="connsiteX1" fmla="*/ 204787 w 204787"/>
              <a:gd name="connsiteY1" fmla="*/ 862011 h 862011"/>
              <a:gd name="connsiteX0" fmla="*/ 0 w 233362"/>
              <a:gd name="connsiteY0" fmla="*/ 0 h 857249"/>
              <a:gd name="connsiteX1" fmla="*/ 233362 w 233362"/>
              <a:gd name="connsiteY1" fmla="*/ 857249 h 857249"/>
              <a:gd name="connsiteX0" fmla="*/ 0 w 209550"/>
              <a:gd name="connsiteY0" fmla="*/ 0 h 862011"/>
              <a:gd name="connsiteX1" fmla="*/ 209550 w 209550"/>
              <a:gd name="connsiteY1" fmla="*/ 862011 h 862011"/>
              <a:gd name="connsiteX0" fmla="*/ 0 w 185738"/>
              <a:gd name="connsiteY0" fmla="*/ 0 h 885824"/>
              <a:gd name="connsiteX1" fmla="*/ 185738 w 185738"/>
              <a:gd name="connsiteY1" fmla="*/ 885824 h 885824"/>
              <a:gd name="connsiteX0" fmla="*/ 0 w 180975"/>
              <a:gd name="connsiteY0" fmla="*/ 0 h 909637"/>
              <a:gd name="connsiteX1" fmla="*/ 180975 w 180975"/>
              <a:gd name="connsiteY1" fmla="*/ 909637 h 909637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349293 w 365276"/>
              <a:gd name="connsiteY0" fmla="*/ 0 h 285750"/>
              <a:gd name="connsiteX1" fmla="*/ 1630 w 365276"/>
              <a:gd name="connsiteY1" fmla="*/ 285750 h 285750"/>
              <a:gd name="connsiteX0" fmla="*/ 382529 w 397618"/>
              <a:gd name="connsiteY0" fmla="*/ 0 h 290513"/>
              <a:gd name="connsiteX1" fmla="*/ 1529 w 397618"/>
              <a:gd name="connsiteY1" fmla="*/ 290513 h 290513"/>
              <a:gd name="connsiteX0" fmla="*/ 381000 w 399748"/>
              <a:gd name="connsiteY0" fmla="*/ 0 h 290513"/>
              <a:gd name="connsiteX1" fmla="*/ 0 w 399748"/>
              <a:gd name="connsiteY1" fmla="*/ 290513 h 290513"/>
              <a:gd name="connsiteX0" fmla="*/ 381000 w 381000"/>
              <a:gd name="connsiteY0" fmla="*/ 0 h 290513"/>
              <a:gd name="connsiteX1" fmla="*/ 0 w 381000"/>
              <a:gd name="connsiteY1" fmla="*/ 290513 h 290513"/>
              <a:gd name="connsiteX0" fmla="*/ 361950 w 361950"/>
              <a:gd name="connsiteY0" fmla="*/ 0 h 292894"/>
              <a:gd name="connsiteX1" fmla="*/ 0 w 361950"/>
              <a:gd name="connsiteY1" fmla="*/ 292894 h 292894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38150 w 438150"/>
              <a:gd name="connsiteY0" fmla="*/ 0 h 342899"/>
              <a:gd name="connsiteX1" fmla="*/ 0 w 438150"/>
              <a:gd name="connsiteY1" fmla="*/ 342899 h 342899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294" h="340518">
                <a:moveTo>
                  <a:pt x="445294" y="0"/>
                </a:moveTo>
                <a:cubicBezTo>
                  <a:pt x="292894" y="141286"/>
                  <a:pt x="102392" y="275431"/>
                  <a:pt x="0" y="340518"/>
                </a:cubicBezTo>
              </a:path>
            </a:pathLst>
          </a:custGeom>
          <a:noFill/>
          <a:ln w="1905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52" name="Rectangle 2851">
            <a:extLst>
              <a:ext uri="{FF2B5EF4-FFF2-40B4-BE49-F238E27FC236}">
                <a16:creationId xmlns:a16="http://schemas.microsoft.com/office/drawing/2014/main" id="{3DFAC0F6-5727-5CF7-25C6-B04ABF66293B}"/>
              </a:ext>
            </a:extLst>
          </p:cNvPr>
          <p:cNvSpPr/>
          <p:nvPr/>
        </p:nvSpPr>
        <p:spPr>
          <a:xfrm>
            <a:off x="13380297" y="12765217"/>
            <a:ext cx="223837" cy="264318"/>
          </a:xfrm>
          <a:custGeom>
            <a:avLst/>
            <a:gdLst>
              <a:gd name="connsiteX0" fmla="*/ 0 w 276225"/>
              <a:gd name="connsiteY0" fmla="*/ 0 h 340518"/>
              <a:gd name="connsiteX1" fmla="*/ 276225 w 276225"/>
              <a:gd name="connsiteY1" fmla="*/ 0 h 340518"/>
              <a:gd name="connsiteX2" fmla="*/ 276225 w 276225"/>
              <a:gd name="connsiteY2" fmla="*/ 340518 h 340518"/>
              <a:gd name="connsiteX3" fmla="*/ 0 w 276225"/>
              <a:gd name="connsiteY3" fmla="*/ 340518 h 340518"/>
              <a:gd name="connsiteX4" fmla="*/ 0 w 276225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61912 w 376237"/>
              <a:gd name="connsiteY0" fmla="*/ 90488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61912 w 376237"/>
              <a:gd name="connsiteY4" fmla="*/ 90488 h 340518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223837"/>
              <a:gd name="connsiteY0" fmla="*/ 40482 h 278606"/>
              <a:gd name="connsiteX1" fmla="*/ 123825 w 223837"/>
              <a:gd name="connsiteY1" fmla="*/ 0 h 278606"/>
              <a:gd name="connsiteX2" fmla="*/ 223837 w 223837"/>
              <a:gd name="connsiteY2" fmla="*/ 150018 h 278606"/>
              <a:gd name="connsiteX3" fmla="*/ 150019 w 223837"/>
              <a:gd name="connsiteY3" fmla="*/ 278606 h 278606"/>
              <a:gd name="connsiteX4" fmla="*/ 0 w 223837"/>
              <a:gd name="connsiteY4" fmla="*/ 40482 h 278606"/>
              <a:gd name="connsiteX0" fmla="*/ 0 w 223837"/>
              <a:gd name="connsiteY0" fmla="*/ 40482 h 264318"/>
              <a:gd name="connsiteX1" fmla="*/ 123825 w 223837"/>
              <a:gd name="connsiteY1" fmla="*/ 0 h 264318"/>
              <a:gd name="connsiteX2" fmla="*/ 223837 w 223837"/>
              <a:gd name="connsiteY2" fmla="*/ 150018 h 264318"/>
              <a:gd name="connsiteX3" fmla="*/ 188119 w 223837"/>
              <a:gd name="connsiteY3" fmla="*/ 264318 h 264318"/>
              <a:gd name="connsiteX4" fmla="*/ 0 w 223837"/>
              <a:gd name="connsiteY4" fmla="*/ 40482 h 26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37" h="264318">
                <a:moveTo>
                  <a:pt x="0" y="40482"/>
                </a:moveTo>
                <a:lnTo>
                  <a:pt x="123825" y="0"/>
                </a:lnTo>
                <a:cubicBezTo>
                  <a:pt x="126206" y="66675"/>
                  <a:pt x="154781" y="126205"/>
                  <a:pt x="223837" y="150018"/>
                </a:cubicBezTo>
                <a:lnTo>
                  <a:pt x="188119" y="264318"/>
                </a:lnTo>
                <a:cubicBezTo>
                  <a:pt x="124618" y="230187"/>
                  <a:pt x="80169" y="103188"/>
                  <a:pt x="0" y="40482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0" name="Freeform: Shape 2849">
            <a:extLst>
              <a:ext uri="{FF2B5EF4-FFF2-40B4-BE49-F238E27FC236}">
                <a16:creationId xmlns:a16="http://schemas.microsoft.com/office/drawing/2014/main" id="{CF96E29D-8E58-7287-DF37-378673CC099F}"/>
              </a:ext>
            </a:extLst>
          </p:cNvPr>
          <p:cNvSpPr/>
          <p:nvPr/>
        </p:nvSpPr>
        <p:spPr>
          <a:xfrm>
            <a:off x="13505167" y="12765217"/>
            <a:ext cx="111919" cy="152400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7675 w 387916"/>
              <a:gd name="connsiteY0" fmla="*/ 0 h 223891"/>
              <a:gd name="connsiteX1" fmla="*/ 186262 w 387916"/>
              <a:gd name="connsiteY1" fmla="*/ 223835 h 223891"/>
              <a:gd name="connsiteX2" fmla="*/ 317230 w 387916"/>
              <a:gd name="connsiteY2" fmla="*/ 21431 h 223891"/>
              <a:gd name="connsiteX0" fmla="*/ 52675 w 426820"/>
              <a:gd name="connsiteY0" fmla="*/ 19050 h 202483"/>
              <a:gd name="connsiteX1" fmla="*/ 224124 w 426820"/>
              <a:gd name="connsiteY1" fmla="*/ 202404 h 202483"/>
              <a:gd name="connsiteX2" fmla="*/ 355092 w 426820"/>
              <a:gd name="connsiteY2" fmla="*/ 0 h 202483"/>
              <a:gd name="connsiteX0" fmla="*/ 51679 w 435583"/>
              <a:gd name="connsiteY0" fmla="*/ 19050 h 202483"/>
              <a:gd name="connsiteX1" fmla="*/ 232653 w 435583"/>
              <a:gd name="connsiteY1" fmla="*/ 202404 h 202483"/>
              <a:gd name="connsiteX2" fmla="*/ 363621 w 435583"/>
              <a:gd name="connsiteY2" fmla="*/ 0 h 202483"/>
              <a:gd name="connsiteX0" fmla="*/ 51195 w 439980"/>
              <a:gd name="connsiteY0" fmla="*/ 42863 h 202886"/>
              <a:gd name="connsiteX1" fmla="*/ 236932 w 439980"/>
              <a:gd name="connsiteY1" fmla="*/ 202404 h 202886"/>
              <a:gd name="connsiteX2" fmla="*/ 367900 w 439980"/>
              <a:gd name="connsiteY2" fmla="*/ 0 h 202886"/>
              <a:gd name="connsiteX0" fmla="*/ 51325 w 446259"/>
              <a:gd name="connsiteY0" fmla="*/ 42863 h 202886"/>
              <a:gd name="connsiteX1" fmla="*/ 237062 w 446259"/>
              <a:gd name="connsiteY1" fmla="*/ 202404 h 202886"/>
              <a:gd name="connsiteX2" fmla="*/ 375174 w 446259"/>
              <a:gd name="connsiteY2" fmla="*/ 0 h 202886"/>
              <a:gd name="connsiteX0" fmla="*/ 51542 w 456783"/>
              <a:gd name="connsiteY0" fmla="*/ 42863 h 202886"/>
              <a:gd name="connsiteX1" fmla="*/ 237279 w 456783"/>
              <a:gd name="connsiteY1" fmla="*/ 202404 h 202886"/>
              <a:gd name="connsiteX2" fmla="*/ 387297 w 456783"/>
              <a:gd name="connsiteY2" fmla="*/ 0 h 202886"/>
              <a:gd name="connsiteX0" fmla="*/ 51542 w 402946"/>
              <a:gd name="connsiteY0" fmla="*/ 42863 h 202886"/>
              <a:gd name="connsiteX1" fmla="*/ 237279 w 402946"/>
              <a:gd name="connsiteY1" fmla="*/ 202404 h 202886"/>
              <a:gd name="connsiteX2" fmla="*/ 387297 w 402946"/>
              <a:gd name="connsiteY2" fmla="*/ 0 h 202886"/>
              <a:gd name="connsiteX0" fmla="*/ 1430 w 352834"/>
              <a:gd name="connsiteY0" fmla="*/ 42863 h 207419"/>
              <a:gd name="connsiteX1" fmla="*/ 187167 w 352834"/>
              <a:gd name="connsiteY1" fmla="*/ 202404 h 207419"/>
              <a:gd name="connsiteX2" fmla="*/ 337185 w 352834"/>
              <a:gd name="connsiteY2" fmla="*/ 0 h 207419"/>
              <a:gd name="connsiteX0" fmla="*/ 1466 w 348052"/>
              <a:gd name="connsiteY0" fmla="*/ 145257 h 255779"/>
              <a:gd name="connsiteX1" fmla="*/ 182440 w 348052"/>
              <a:gd name="connsiteY1" fmla="*/ 202404 h 255779"/>
              <a:gd name="connsiteX2" fmla="*/ 332458 w 348052"/>
              <a:gd name="connsiteY2" fmla="*/ 0 h 255779"/>
              <a:gd name="connsiteX0" fmla="*/ 0 w 330992"/>
              <a:gd name="connsiteY0" fmla="*/ 145257 h 145257"/>
              <a:gd name="connsiteX1" fmla="*/ 330992 w 330992"/>
              <a:gd name="connsiteY1" fmla="*/ 0 h 145257"/>
              <a:gd name="connsiteX0" fmla="*/ 0 w 326230"/>
              <a:gd name="connsiteY0" fmla="*/ 16669 h 16669"/>
              <a:gd name="connsiteX1" fmla="*/ 326230 w 326230"/>
              <a:gd name="connsiteY1" fmla="*/ 0 h 16669"/>
              <a:gd name="connsiteX0" fmla="*/ 0 w 319087"/>
              <a:gd name="connsiteY0" fmla="*/ 16669 h 16669"/>
              <a:gd name="connsiteX1" fmla="*/ 319087 w 319087"/>
              <a:gd name="connsiteY1" fmla="*/ 0 h 16669"/>
              <a:gd name="connsiteX0" fmla="*/ 0 w 319087"/>
              <a:gd name="connsiteY0" fmla="*/ 16669 h 43175"/>
              <a:gd name="connsiteX1" fmla="*/ 319087 w 319087"/>
              <a:gd name="connsiteY1" fmla="*/ 0 h 43175"/>
              <a:gd name="connsiteX0" fmla="*/ 0 w 319087"/>
              <a:gd name="connsiteY0" fmla="*/ 16669 h 73562"/>
              <a:gd name="connsiteX1" fmla="*/ 319087 w 319087"/>
              <a:gd name="connsiteY1" fmla="*/ 0 h 73562"/>
              <a:gd name="connsiteX0" fmla="*/ 0 w 319087"/>
              <a:gd name="connsiteY0" fmla="*/ 16669 h 80716"/>
              <a:gd name="connsiteX1" fmla="*/ 319087 w 319087"/>
              <a:gd name="connsiteY1" fmla="*/ 0 h 80716"/>
              <a:gd name="connsiteX0" fmla="*/ 0 w 319087"/>
              <a:gd name="connsiteY0" fmla="*/ 19050 h 81966"/>
              <a:gd name="connsiteX1" fmla="*/ 319087 w 319087"/>
              <a:gd name="connsiteY1" fmla="*/ 0 h 81966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164306"/>
              <a:gd name="connsiteY0" fmla="*/ 0 h 579812"/>
              <a:gd name="connsiteX1" fmla="*/ 164306 w 164306"/>
              <a:gd name="connsiteY1" fmla="*/ 569119 h 579812"/>
              <a:gd name="connsiteX0" fmla="*/ 0 w 111919"/>
              <a:gd name="connsiteY0" fmla="*/ 0 h 181714"/>
              <a:gd name="connsiteX1" fmla="*/ 111919 w 111919"/>
              <a:gd name="connsiteY1" fmla="*/ 152400 h 181714"/>
              <a:gd name="connsiteX0" fmla="*/ 0 w 111919"/>
              <a:gd name="connsiteY0" fmla="*/ 0 h 187079"/>
              <a:gd name="connsiteX1" fmla="*/ 111919 w 111919"/>
              <a:gd name="connsiteY1" fmla="*/ 152400 h 187079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919" h="152400">
                <a:moveTo>
                  <a:pt x="0" y="0"/>
                </a:moveTo>
                <a:cubicBezTo>
                  <a:pt x="3968" y="65882"/>
                  <a:pt x="67471" y="141287"/>
                  <a:pt x="111919" y="152400"/>
                </a:cubicBezTo>
              </a:path>
            </a:pathLst>
          </a:custGeom>
          <a:noFill/>
          <a:ln w="38100" cap="rnd">
            <a:solidFill>
              <a:srgbClr val="E6C2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7" name="Freeform: Shape 2856">
            <a:extLst>
              <a:ext uri="{FF2B5EF4-FFF2-40B4-BE49-F238E27FC236}">
                <a16:creationId xmlns:a16="http://schemas.microsoft.com/office/drawing/2014/main" id="{CC46763C-5844-6F2A-ABEE-FCC85BDF6D38}"/>
              </a:ext>
            </a:extLst>
          </p:cNvPr>
          <p:cNvSpPr/>
          <p:nvPr/>
        </p:nvSpPr>
        <p:spPr>
          <a:xfrm>
            <a:off x="12599216" y="12754233"/>
            <a:ext cx="1138461" cy="791784"/>
          </a:xfrm>
          <a:custGeom>
            <a:avLst/>
            <a:gdLst>
              <a:gd name="connsiteX0" fmla="*/ 550018 w 1138461"/>
              <a:gd name="connsiteY0" fmla="*/ 0 h 791784"/>
              <a:gd name="connsiteX1" fmla="*/ 547765 w 1138461"/>
              <a:gd name="connsiteY1" fmla="*/ 3215 h 791784"/>
              <a:gd name="connsiteX2" fmla="*/ 1120528 w 1138461"/>
              <a:gd name="connsiteY2" fmla="*/ 224391 h 791784"/>
              <a:gd name="connsiteX3" fmla="*/ 1138461 w 1138461"/>
              <a:gd name="connsiteY3" fmla="*/ 188952 h 791784"/>
              <a:gd name="connsiteX4" fmla="*/ 1136897 w 1138461"/>
              <a:gd name="connsiteY4" fmla="*/ 228109 h 791784"/>
              <a:gd name="connsiteX5" fmla="*/ 1112018 w 1138461"/>
              <a:gd name="connsiteY5" fmla="*/ 291722 h 791784"/>
              <a:gd name="connsiteX6" fmla="*/ 263023 w 1138461"/>
              <a:gd name="connsiteY6" fmla="*/ 791784 h 791784"/>
              <a:gd name="connsiteX7" fmla="*/ 36011 w 1138461"/>
              <a:gd name="connsiteY7" fmla="*/ 373371 h 791784"/>
              <a:gd name="connsiteX8" fmla="*/ 511933 w 1138461"/>
              <a:gd name="connsiteY8" fmla="*/ 20996 h 79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8461" h="791784">
                <a:moveTo>
                  <a:pt x="550018" y="0"/>
                </a:moveTo>
                <a:lnTo>
                  <a:pt x="547765" y="3215"/>
                </a:lnTo>
                <a:cubicBezTo>
                  <a:pt x="365708" y="301551"/>
                  <a:pt x="981295" y="397228"/>
                  <a:pt x="1120528" y="224391"/>
                </a:cubicBezTo>
                <a:lnTo>
                  <a:pt x="1138461" y="188952"/>
                </a:lnTo>
                <a:lnTo>
                  <a:pt x="1136897" y="228109"/>
                </a:lnTo>
                <a:cubicBezTo>
                  <a:pt x="1132406" y="251029"/>
                  <a:pt x="1124248" y="272554"/>
                  <a:pt x="1112018" y="291722"/>
                </a:cubicBezTo>
                <a:cubicBezTo>
                  <a:pt x="986508" y="430943"/>
                  <a:pt x="470933" y="772619"/>
                  <a:pt x="263023" y="791784"/>
                </a:cubicBezTo>
                <a:cubicBezTo>
                  <a:pt x="83474" y="781392"/>
                  <a:pt x="-72944" y="560052"/>
                  <a:pt x="36011" y="373371"/>
                </a:cubicBezTo>
                <a:cubicBezTo>
                  <a:pt x="114614" y="284032"/>
                  <a:pt x="315998" y="135511"/>
                  <a:pt x="511933" y="20996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58" name="Freeform: Shape 2857">
            <a:extLst>
              <a:ext uri="{FF2B5EF4-FFF2-40B4-BE49-F238E27FC236}">
                <a16:creationId xmlns:a16="http://schemas.microsoft.com/office/drawing/2014/main" id="{3ACE6EBE-364F-F28A-2D7A-D4017210CE02}"/>
              </a:ext>
            </a:extLst>
          </p:cNvPr>
          <p:cNvSpPr/>
          <p:nvPr/>
        </p:nvSpPr>
        <p:spPr>
          <a:xfrm>
            <a:off x="13172757" y="12631374"/>
            <a:ext cx="403224" cy="12090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  <a:gd name="connsiteX0" fmla="*/ 327836 w 327836"/>
              <a:gd name="connsiteY0" fmla="*/ 155010 h 174718"/>
              <a:gd name="connsiteX1" fmla="*/ 812 w 327836"/>
              <a:gd name="connsiteY1" fmla="*/ 43093 h 174718"/>
              <a:gd name="connsiteX0" fmla="*/ 327675 w 327675"/>
              <a:gd name="connsiteY0" fmla="*/ 175856 h 175856"/>
              <a:gd name="connsiteX1" fmla="*/ 651 w 327675"/>
              <a:gd name="connsiteY1" fmla="*/ 63939 h 175856"/>
              <a:gd name="connsiteX0" fmla="*/ 339550 w 339550"/>
              <a:gd name="connsiteY0" fmla="*/ 173914 h 173914"/>
              <a:gd name="connsiteX1" fmla="*/ 620 w 339550"/>
              <a:gd name="connsiteY1" fmla="*/ 64378 h 173914"/>
              <a:gd name="connsiteX0" fmla="*/ 401338 w 401338"/>
              <a:gd name="connsiteY0" fmla="*/ 36815 h 158260"/>
              <a:gd name="connsiteX1" fmla="*/ 495 w 401338"/>
              <a:gd name="connsiteY1" fmla="*/ 158260 h 158260"/>
              <a:gd name="connsiteX0" fmla="*/ 400843 w 400843"/>
              <a:gd name="connsiteY0" fmla="*/ 27037 h 148482"/>
              <a:gd name="connsiteX1" fmla="*/ 0 w 400843"/>
              <a:gd name="connsiteY1" fmla="*/ 148482 h 148482"/>
              <a:gd name="connsiteX0" fmla="*/ 396080 w 396080"/>
              <a:gd name="connsiteY0" fmla="*/ 37662 h 113863"/>
              <a:gd name="connsiteX1" fmla="*/ 0 w 396080"/>
              <a:gd name="connsiteY1" fmla="*/ 113863 h 113863"/>
              <a:gd name="connsiteX0" fmla="*/ 396080 w 396080"/>
              <a:gd name="connsiteY0" fmla="*/ 33163 h 109364"/>
              <a:gd name="connsiteX1" fmla="*/ 0 w 396080"/>
              <a:gd name="connsiteY1" fmla="*/ 109364 h 109364"/>
              <a:gd name="connsiteX0" fmla="*/ 396080 w 396080"/>
              <a:gd name="connsiteY0" fmla="*/ 31640 h 107841"/>
              <a:gd name="connsiteX1" fmla="*/ 0 w 396080"/>
              <a:gd name="connsiteY1" fmla="*/ 107841 h 107841"/>
              <a:gd name="connsiteX0" fmla="*/ 403224 w 403224"/>
              <a:gd name="connsiteY0" fmla="*/ 29491 h 115217"/>
              <a:gd name="connsiteX1" fmla="*/ 0 w 403224"/>
              <a:gd name="connsiteY1" fmla="*/ 115217 h 115217"/>
              <a:gd name="connsiteX0" fmla="*/ 403224 w 403224"/>
              <a:gd name="connsiteY0" fmla="*/ 30864 h 116590"/>
              <a:gd name="connsiteX1" fmla="*/ 0 w 403224"/>
              <a:gd name="connsiteY1" fmla="*/ 116590 h 116590"/>
              <a:gd name="connsiteX0" fmla="*/ 403224 w 403224"/>
              <a:gd name="connsiteY0" fmla="*/ 32972 h 118698"/>
              <a:gd name="connsiteX1" fmla="*/ 0 w 403224"/>
              <a:gd name="connsiteY1" fmla="*/ 118698 h 118698"/>
              <a:gd name="connsiteX0" fmla="*/ 403224 w 403224"/>
              <a:gd name="connsiteY0" fmla="*/ 32503 h 118229"/>
              <a:gd name="connsiteX1" fmla="*/ 0 w 403224"/>
              <a:gd name="connsiteY1" fmla="*/ 118229 h 118229"/>
              <a:gd name="connsiteX0" fmla="*/ 403224 w 403224"/>
              <a:gd name="connsiteY0" fmla="*/ 33602 h 114565"/>
              <a:gd name="connsiteX1" fmla="*/ 0 w 403224"/>
              <a:gd name="connsiteY1" fmla="*/ 114565 h 114565"/>
              <a:gd name="connsiteX0" fmla="*/ 403224 w 403224"/>
              <a:gd name="connsiteY0" fmla="*/ 42053 h 123016"/>
              <a:gd name="connsiteX1" fmla="*/ 0 w 403224"/>
              <a:gd name="connsiteY1" fmla="*/ 123016 h 123016"/>
              <a:gd name="connsiteX0" fmla="*/ 403224 w 403224"/>
              <a:gd name="connsiteY0" fmla="*/ 39941 h 120904"/>
              <a:gd name="connsiteX1" fmla="*/ 0 w 403224"/>
              <a:gd name="connsiteY1" fmla="*/ 120904 h 12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224" h="120904">
                <a:moveTo>
                  <a:pt x="403224" y="39941"/>
                </a:moveTo>
                <a:cubicBezTo>
                  <a:pt x="269874" y="-48165"/>
                  <a:pt x="166690" y="23272"/>
                  <a:pt x="0" y="12090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9" name="Rectangle 2858">
            <a:extLst>
              <a:ext uri="{FF2B5EF4-FFF2-40B4-BE49-F238E27FC236}">
                <a16:creationId xmlns:a16="http://schemas.microsoft.com/office/drawing/2014/main" id="{F29D5CDD-0294-CAA1-64F2-8F80244129D6}"/>
              </a:ext>
            </a:extLst>
          </p:cNvPr>
          <p:cNvSpPr/>
          <p:nvPr/>
        </p:nvSpPr>
        <p:spPr>
          <a:xfrm rot="21401961">
            <a:off x="11387888" y="13621761"/>
            <a:ext cx="842721" cy="768283"/>
          </a:xfrm>
          <a:custGeom>
            <a:avLst/>
            <a:gdLst>
              <a:gd name="connsiteX0" fmla="*/ 0 w 1024436"/>
              <a:gd name="connsiteY0" fmla="*/ 0 h 676120"/>
              <a:gd name="connsiteX1" fmla="*/ 1024436 w 1024436"/>
              <a:gd name="connsiteY1" fmla="*/ 0 h 676120"/>
              <a:gd name="connsiteX2" fmla="*/ 1024436 w 1024436"/>
              <a:gd name="connsiteY2" fmla="*/ 676120 h 676120"/>
              <a:gd name="connsiteX3" fmla="*/ 0 w 1024436"/>
              <a:gd name="connsiteY3" fmla="*/ 676120 h 676120"/>
              <a:gd name="connsiteX4" fmla="*/ 0 w 1024436"/>
              <a:gd name="connsiteY4" fmla="*/ 0 h 676120"/>
              <a:gd name="connsiteX0" fmla="*/ 0 w 1024436"/>
              <a:gd name="connsiteY0" fmla="*/ 91440 h 767560"/>
              <a:gd name="connsiteX1" fmla="*/ 788216 w 1024436"/>
              <a:gd name="connsiteY1" fmla="*/ 0 h 767560"/>
              <a:gd name="connsiteX2" fmla="*/ 1024436 w 1024436"/>
              <a:gd name="connsiteY2" fmla="*/ 767560 h 767560"/>
              <a:gd name="connsiteX3" fmla="*/ 0 w 1024436"/>
              <a:gd name="connsiteY3" fmla="*/ 767560 h 767560"/>
              <a:gd name="connsiteX4" fmla="*/ 0 w 1024436"/>
              <a:gd name="connsiteY4" fmla="*/ 91440 h 767560"/>
              <a:gd name="connsiteX0" fmla="*/ 0 w 948236"/>
              <a:gd name="connsiteY0" fmla="*/ 91440 h 767560"/>
              <a:gd name="connsiteX1" fmla="*/ 788216 w 948236"/>
              <a:gd name="connsiteY1" fmla="*/ 0 h 767560"/>
              <a:gd name="connsiteX2" fmla="*/ 948236 w 948236"/>
              <a:gd name="connsiteY2" fmla="*/ 424660 h 767560"/>
              <a:gd name="connsiteX3" fmla="*/ 0 w 948236"/>
              <a:gd name="connsiteY3" fmla="*/ 767560 h 767560"/>
              <a:gd name="connsiteX4" fmla="*/ 0 w 948236"/>
              <a:gd name="connsiteY4" fmla="*/ 91440 h 767560"/>
              <a:gd name="connsiteX0" fmla="*/ 0 w 948236"/>
              <a:gd name="connsiteY0" fmla="*/ 91440 h 965680"/>
              <a:gd name="connsiteX1" fmla="*/ 788216 w 948236"/>
              <a:gd name="connsiteY1" fmla="*/ 0 h 965680"/>
              <a:gd name="connsiteX2" fmla="*/ 948236 w 948236"/>
              <a:gd name="connsiteY2" fmla="*/ 424660 h 965680"/>
              <a:gd name="connsiteX3" fmla="*/ 259080 w 948236"/>
              <a:gd name="connsiteY3" fmla="*/ 965680 h 965680"/>
              <a:gd name="connsiteX4" fmla="*/ 0 w 948236"/>
              <a:gd name="connsiteY4" fmla="*/ 91440 h 965680"/>
              <a:gd name="connsiteX0" fmla="*/ 0 w 1077776"/>
              <a:gd name="connsiteY0" fmla="*/ 678180 h 965680"/>
              <a:gd name="connsiteX1" fmla="*/ 917756 w 1077776"/>
              <a:gd name="connsiteY1" fmla="*/ 0 h 965680"/>
              <a:gd name="connsiteX2" fmla="*/ 1077776 w 1077776"/>
              <a:gd name="connsiteY2" fmla="*/ 424660 h 965680"/>
              <a:gd name="connsiteX3" fmla="*/ 388620 w 1077776"/>
              <a:gd name="connsiteY3" fmla="*/ 965680 h 965680"/>
              <a:gd name="connsiteX4" fmla="*/ 0 w 1077776"/>
              <a:gd name="connsiteY4" fmla="*/ 678180 h 965680"/>
              <a:gd name="connsiteX0" fmla="*/ 0 w 1077776"/>
              <a:gd name="connsiteY0" fmla="*/ 609600 h 897100"/>
              <a:gd name="connsiteX1" fmla="*/ 727256 w 1077776"/>
              <a:gd name="connsiteY1" fmla="*/ 0 h 897100"/>
              <a:gd name="connsiteX2" fmla="*/ 1077776 w 1077776"/>
              <a:gd name="connsiteY2" fmla="*/ 356080 h 897100"/>
              <a:gd name="connsiteX3" fmla="*/ 388620 w 1077776"/>
              <a:gd name="connsiteY3" fmla="*/ 897100 h 897100"/>
              <a:gd name="connsiteX4" fmla="*/ 0 w 1077776"/>
              <a:gd name="connsiteY4" fmla="*/ 609600 h 897100"/>
              <a:gd name="connsiteX0" fmla="*/ 0 w 986336"/>
              <a:gd name="connsiteY0" fmla="*/ 609600 h 897100"/>
              <a:gd name="connsiteX1" fmla="*/ 727256 w 986336"/>
              <a:gd name="connsiteY1" fmla="*/ 0 h 897100"/>
              <a:gd name="connsiteX2" fmla="*/ 986336 w 986336"/>
              <a:gd name="connsiteY2" fmla="*/ 325600 h 897100"/>
              <a:gd name="connsiteX3" fmla="*/ 388620 w 986336"/>
              <a:gd name="connsiteY3" fmla="*/ 897100 h 897100"/>
              <a:gd name="connsiteX4" fmla="*/ 0 w 986336"/>
              <a:gd name="connsiteY4" fmla="*/ 609600 h 897100"/>
              <a:gd name="connsiteX0" fmla="*/ 0 w 986336"/>
              <a:gd name="connsiteY0" fmla="*/ 609600 h 843760"/>
              <a:gd name="connsiteX1" fmla="*/ 727256 w 986336"/>
              <a:gd name="connsiteY1" fmla="*/ 0 h 843760"/>
              <a:gd name="connsiteX2" fmla="*/ 986336 w 986336"/>
              <a:gd name="connsiteY2" fmla="*/ 325600 h 843760"/>
              <a:gd name="connsiteX3" fmla="*/ 365760 w 986336"/>
              <a:gd name="connsiteY3" fmla="*/ 843760 h 843760"/>
              <a:gd name="connsiteX4" fmla="*/ 0 w 986336"/>
              <a:gd name="connsiteY4" fmla="*/ 609600 h 843760"/>
              <a:gd name="connsiteX0" fmla="*/ 0 w 724398"/>
              <a:gd name="connsiteY0" fmla="*/ 428625 h 843760"/>
              <a:gd name="connsiteX1" fmla="*/ 465318 w 724398"/>
              <a:gd name="connsiteY1" fmla="*/ 0 h 843760"/>
              <a:gd name="connsiteX2" fmla="*/ 724398 w 724398"/>
              <a:gd name="connsiteY2" fmla="*/ 325600 h 843760"/>
              <a:gd name="connsiteX3" fmla="*/ 103822 w 724398"/>
              <a:gd name="connsiteY3" fmla="*/ 843760 h 843760"/>
              <a:gd name="connsiteX4" fmla="*/ 0 w 724398"/>
              <a:gd name="connsiteY4" fmla="*/ 428625 h 843760"/>
              <a:gd name="connsiteX0" fmla="*/ 0 w 724398"/>
              <a:gd name="connsiteY0" fmla="*/ 428625 h 700885"/>
              <a:gd name="connsiteX1" fmla="*/ 465318 w 724398"/>
              <a:gd name="connsiteY1" fmla="*/ 0 h 700885"/>
              <a:gd name="connsiteX2" fmla="*/ 724398 w 724398"/>
              <a:gd name="connsiteY2" fmla="*/ 325600 h 700885"/>
              <a:gd name="connsiteX3" fmla="*/ 199072 w 724398"/>
              <a:gd name="connsiteY3" fmla="*/ 700885 h 700885"/>
              <a:gd name="connsiteX4" fmla="*/ 0 w 724398"/>
              <a:gd name="connsiteY4" fmla="*/ 428625 h 700885"/>
              <a:gd name="connsiteX0" fmla="*/ 0 w 733923"/>
              <a:gd name="connsiteY0" fmla="*/ 428625 h 700885"/>
              <a:gd name="connsiteX1" fmla="*/ 465318 w 733923"/>
              <a:gd name="connsiteY1" fmla="*/ 0 h 700885"/>
              <a:gd name="connsiteX2" fmla="*/ 733923 w 733923"/>
              <a:gd name="connsiteY2" fmla="*/ 344650 h 700885"/>
              <a:gd name="connsiteX3" fmla="*/ 199072 w 733923"/>
              <a:gd name="connsiteY3" fmla="*/ 700885 h 700885"/>
              <a:gd name="connsiteX4" fmla="*/ 0 w 733923"/>
              <a:gd name="connsiteY4" fmla="*/ 428625 h 700885"/>
              <a:gd name="connsiteX0" fmla="*/ 0 w 733923"/>
              <a:gd name="connsiteY0" fmla="*/ 428625 h 710410"/>
              <a:gd name="connsiteX1" fmla="*/ 465318 w 733923"/>
              <a:gd name="connsiteY1" fmla="*/ 0 h 710410"/>
              <a:gd name="connsiteX2" fmla="*/ 733923 w 733923"/>
              <a:gd name="connsiteY2" fmla="*/ 344650 h 710410"/>
              <a:gd name="connsiteX3" fmla="*/ 213360 w 733923"/>
              <a:gd name="connsiteY3" fmla="*/ 710410 h 710410"/>
              <a:gd name="connsiteX4" fmla="*/ 0 w 733923"/>
              <a:gd name="connsiteY4" fmla="*/ 428625 h 710410"/>
              <a:gd name="connsiteX0" fmla="*/ 0 w 733923"/>
              <a:gd name="connsiteY0" fmla="*/ 428625 h 710410"/>
              <a:gd name="connsiteX1" fmla="*/ 493893 w 733923"/>
              <a:gd name="connsiteY1" fmla="*/ 0 h 710410"/>
              <a:gd name="connsiteX2" fmla="*/ 733923 w 733923"/>
              <a:gd name="connsiteY2" fmla="*/ 344650 h 710410"/>
              <a:gd name="connsiteX3" fmla="*/ 213360 w 733923"/>
              <a:gd name="connsiteY3" fmla="*/ 710410 h 710410"/>
              <a:gd name="connsiteX4" fmla="*/ 0 w 733923"/>
              <a:gd name="connsiteY4" fmla="*/ 428625 h 710410"/>
              <a:gd name="connsiteX0" fmla="*/ 0 w 733923"/>
              <a:gd name="connsiteY0" fmla="*/ 428625 h 772322"/>
              <a:gd name="connsiteX1" fmla="*/ 493893 w 733923"/>
              <a:gd name="connsiteY1" fmla="*/ 0 h 772322"/>
              <a:gd name="connsiteX2" fmla="*/ 733923 w 733923"/>
              <a:gd name="connsiteY2" fmla="*/ 344650 h 772322"/>
              <a:gd name="connsiteX3" fmla="*/ 160972 w 733923"/>
              <a:gd name="connsiteY3" fmla="*/ 772322 h 772322"/>
              <a:gd name="connsiteX4" fmla="*/ 0 w 733923"/>
              <a:gd name="connsiteY4" fmla="*/ 428625 h 772322"/>
              <a:gd name="connsiteX0" fmla="*/ 0 w 795835"/>
              <a:gd name="connsiteY0" fmla="*/ 476250 h 772322"/>
              <a:gd name="connsiteX1" fmla="*/ 555805 w 795835"/>
              <a:gd name="connsiteY1" fmla="*/ 0 h 772322"/>
              <a:gd name="connsiteX2" fmla="*/ 795835 w 795835"/>
              <a:gd name="connsiteY2" fmla="*/ 344650 h 772322"/>
              <a:gd name="connsiteX3" fmla="*/ 222884 w 795835"/>
              <a:gd name="connsiteY3" fmla="*/ 772322 h 772322"/>
              <a:gd name="connsiteX4" fmla="*/ 0 w 795835"/>
              <a:gd name="connsiteY4" fmla="*/ 476250 h 772322"/>
              <a:gd name="connsiteX0" fmla="*/ 24039 w 819874"/>
              <a:gd name="connsiteY0" fmla="*/ 476250 h 772322"/>
              <a:gd name="connsiteX1" fmla="*/ 579844 w 819874"/>
              <a:gd name="connsiteY1" fmla="*/ 0 h 772322"/>
              <a:gd name="connsiteX2" fmla="*/ 819874 w 819874"/>
              <a:gd name="connsiteY2" fmla="*/ 344650 h 772322"/>
              <a:gd name="connsiteX3" fmla="*/ 246923 w 819874"/>
              <a:gd name="connsiteY3" fmla="*/ 772322 h 772322"/>
              <a:gd name="connsiteX4" fmla="*/ 24039 w 819874"/>
              <a:gd name="connsiteY4" fmla="*/ 476250 h 772322"/>
              <a:gd name="connsiteX0" fmla="*/ 28152 w 823987"/>
              <a:gd name="connsiteY0" fmla="*/ 476250 h 790258"/>
              <a:gd name="connsiteX1" fmla="*/ 583957 w 823987"/>
              <a:gd name="connsiteY1" fmla="*/ 0 h 790258"/>
              <a:gd name="connsiteX2" fmla="*/ 823987 w 823987"/>
              <a:gd name="connsiteY2" fmla="*/ 344650 h 790258"/>
              <a:gd name="connsiteX3" fmla="*/ 251036 w 823987"/>
              <a:gd name="connsiteY3" fmla="*/ 772322 h 790258"/>
              <a:gd name="connsiteX4" fmla="*/ 28152 w 823987"/>
              <a:gd name="connsiteY4" fmla="*/ 476250 h 790258"/>
              <a:gd name="connsiteX0" fmla="*/ 28152 w 823987"/>
              <a:gd name="connsiteY0" fmla="*/ 482545 h 796553"/>
              <a:gd name="connsiteX1" fmla="*/ 583957 w 823987"/>
              <a:gd name="connsiteY1" fmla="*/ 6295 h 796553"/>
              <a:gd name="connsiteX2" fmla="*/ 823987 w 823987"/>
              <a:gd name="connsiteY2" fmla="*/ 350945 h 796553"/>
              <a:gd name="connsiteX3" fmla="*/ 251036 w 823987"/>
              <a:gd name="connsiteY3" fmla="*/ 778617 h 796553"/>
              <a:gd name="connsiteX4" fmla="*/ 28152 w 823987"/>
              <a:gd name="connsiteY4" fmla="*/ 482545 h 796553"/>
              <a:gd name="connsiteX0" fmla="*/ 28152 w 856584"/>
              <a:gd name="connsiteY0" fmla="*/ 482636 h 796644"/>
              <a:gd name="connsiteX1" fmla="*/ 583957 w 856584"/>
              <a:gd name="connsiteY1" fmla="*/ 6386 h 796644"/>
              <a:gd name="connsiteX2" fmla="*/ 823987 w 856584"/>
              <a:gd name="connsiteY2" fmla="*/ 351036 h 796644"/>
              <a:gd name="connsiteX3" fmla="*/ 251036 w 856584"/>
              <a:gd name="connsiteY3" fmla="*/ 778708 h 796644"/>
              <a:gd name="connsiteX4" fmla="*/ 28152 w 856584"/>
              <a:gd name="connsiteY4" fmla="*/ 482636 h 796644"/>
              <a:gd name="connsiteX0" fmla="*/ 28152 w 835136"/>
              <a:gd name="connsiteY0" fmla="*/ 477668 h 791676"/>
              <a:gd name="connsiteX1" fmla="*/ 583957 w 835136"/>
              <a:gd name="connsiteY1" fmla="*/ 1418 h 791676"/>
              <a:gd name="connsiteX2" fmla="*/ 823987 w 835136"/>
              <a:gd name="connsiteY2" fmla="*/ 346068 h 791676"/>
              <a:gd name="connsiteX3" fmla="*/ 251036 w 835136"/>
              <a:gd name="connsiteY3" fmla="*/ 773740 h 791676"/>
              <a:gd name="connsiteX4" fmla="*/ 28152 w 835136"/>
              <a:gd name="connsiteY4" fmla="*/ 477668 h 791676"/>
              <a:gd name="connsiteX0" fmla="*/ 28152 w 854932"/>
              <a:gd name="connsiteY0" fmla="*/ 477459 h 791467"/>
              <a:gd name="connsiteX1" fmla="*/ 583957 w 854932"/>
              <a:gd name="connsiteY1" fmla="*/ 1209 h 791467"/>
              <a:gd name="connsiteX2" fmla="*/ 823987 w 854932"/>
              <a:gd name="connsiteY2" fmla="*/ 345859 h 791467"/>
              <a:gd name="connsiteX3" fmla="*/ 251036 w 854932"/>
              <a:gd name="connsiteY3" fmla="*/ 773531 h 791467"/>
              <a:gd name="connsiteX4" fmla="*/ 28152 w 854932"/>
              <a:gd name="connsiteY4" fmla="*/ 477459 h 791467"/>
              <a:gd name="connsiteX0" fmla="*/ 10821 w 837601"/>
              <a:gd name="connsiteY0" fmla="*/ 477459 h 789256"/>
              <a:gd name="connsiteX1" fmla="*/ 566626 w 837601"/>
              <a:gd name="connsiteY1" fmla="*/ 1209 h 789256"/>
              <a:gd name="connsiteX2" fmla="*/ 806656 w 837601"/>
              <a:gd name="connsiteY2" fmla="*/ 345859 h 789256"/>
              <a:gd name="connsiteX3" fmla="*/ 233705 w 837601"/>
              <a:gd name="connsiteY3" fmla="*/ 773531 h 789256"/>
              <a:gd name="connsiteX4" fmla="*/ 10821 w 837601"/>
              <a:gd name="connsiteY4" fmla="*/ 477459 h 789256"/>
              <a:gd name="connsiteX0" fmla="*/ 12110 w 838890"/>
              <a:gd name="connsiteY0" fmla="*/ 477459 h 775279"/>
              <a:gd name="connsiteX1" fmla="*/ 567915 w 838890"/>
              <a:gd name="connsiteY1" fmla="*/ 1209 h 775279"/>
              <a:gd name="connsiteX2" fmla="*/ 807945 w 838890"/>
              <a:gd name="connsiteY2" fmla="*/ 345859 h 775279"/>
              <a:gd name="connsiteX3" fmla="*/ 234994 w 838890"/>
              <a:gd name="connsiteY3" fmla="*/ 773531 h 775279"/>
              <a:gd name="connsiteX4" fmla="*/ 12110 w 838890"/>
              <a:gd name="connsiteY4" fmla="*/ 477459 h 775279"/>
              <a:gd name="connsiteX0" fmla="*/ 18602 w 845382"/>
              <a:gd name="connsiteY0" fmla="*/ 477459 h 775601"/>
              <a:gd name="connsiteX1" fmla="*/ 574407 w 845382"/>
              <a:gd name="connsiteY1" fmla="*/ 1209 h 775601"/>
              <a:gd name="connsiteX2" fmla="*/ 814437 w 845382"/>
              <a:gd name="connsiteY2" fmla="*/ 345859 h 775601"/>
              <a:gd name="connsiteX3" fmla="*/ 241486 w 845382"/>
              <a:gd name="connsiteY3" fmla="*/ 773531 h 775601"/>
              <a:gd name="connsiteX4" fmla="*/ 18602 w 845382"/>
              <a:gd name="connsiteY4" fmla="*/ 477459 h 775601"/>
              <a:gd name="connsiteX0" fmla="*/ 10821 w 837601"/>
              <a:gd name="connsiteY0" fmla="*/ 477459 h 789256"/>
              <a:gd name="connsiteX1" fmla="*/ 566626 w 837601"/>
              <a:gd name="connsiteY1" fmla="*/ 1209 h 789256"/>
              <a:gd name="connsiteX2" fmla="*/ 806656 w 837601"/>
              <a:gd name="connsiteY2" fmla="*/ 345859 h 789256"/>
              <a:gd name="connsiteX3" fmla="*/ 233705 w 837601"/>
              <a:gd name="connsiteY3" fmla="*/ 773531 h 789256"/>
              <a:gd name="connsiteX4" fmla="*/ 10821 w 837601"/>
              <a:gd name="connsiteY4" fmla="*/ 477459 h 789256"/>
              <a:gd name="connsiteX0" fmla="*/ 14604 w 841384"/>
              <a:gd name="connsiteY0" fmla="*/ 477459 h 792206"/>
              <a:gd name="connsiteX1" fmla="*/ 570409 w 841384"/>
              <a:gd name="connsiteY1" fmla="*/ 1209 h 792206"/>
              <a:gd name="connsiteX2" fmla="*/ 810439 w 841384"/>
              <a:gd name="connsiteY2" fmla="*/ 345859 h 792206"/>
              <a:gd name="connsiteX3" fmla="*/ 237488 w 841384"/>
              <a:gd name="connsiteY3" fmla="*/ 773531 h 792206"/>
              <a:gd name="connsiteX4" fmla="*/ 14604 w 841384"/>
              <a:gd name="connsiteY4" fmla="*/ 477459 h 792206"/>
              <a:gd name="connsiteX0" fmla="*/ 21728 w 848508"/>
              <a:gd name="connsiteY0" fmla="*/ 477459 h 792461"/>
              <a:gd name="connsiteX1" fmla="*/ 577533 w 848508"/>
              <a:gd name="connsiteY1" fmla="*/ 1209 h 792461"/>
              <a:gd name="connsiteX2" fmla="*/ 817563 w 848508"/>
              <a:gd name="connsiteY2" fmla="*/ 345859 h 792461"/>
              <a:gd name="connsiteX3" fmla="*/ 244612 w 848508"/>
              <a:gd name="connsiteY3" fmla="*/ 773531 h 792461"/>
              <a:gd name="connsiteX4" fmla="*/ 21728 w 848508"/>
              <a:gd name="connsiteY4" fmla="*/ 477459 h 792461"/>
              <a:gd name="connsiteX0" fmla="*/ 16048 w 823522"/>
              <a:gd name="connsiteY0" fmla="*/ 477654 h 778812"/>
              <a:gd name="connsiteX1" fmla="*/ 571853 w 823522"/>
              <a:gd name="connsiteY1" fmla="*/ 1404 h 778812"/>
              <a:gd name="connsiteX2" fmla="*/ 811883 w 823522"/>
              <a:gd name="connsiteY2" fmla="*/ 346054 h 778812"/>
              <a:gd name="connsiteX3" fmla="*/ 229407 w 823522"/>
              <a:gd name="connsiteY3" fmla="*/ 759439 h 778812"/>
              <a:gd name="connsiteX4" fmla="*/ 16048 w 823522"/>
              <a:gd name="connsiteY4" fmla="*/ 477654 h 778812"/>
              <a:gd name="connsiteX0" fmla="*/ 16048 w 837161"/>
              <a:gd name="connsiteY0" fmla="*/ 477523 h 778681"/>
              <a:gd name="connsiteX1" fmla="*/ 571853 w 837161"/>
              <a:gd name="connsiteY1" fmla="*/ 1273 h 778681"/>
              <a:gd name="connsiteX2" fmla="*/ 811883 w 837161"/>
              <a:gd name="connsiteY2" fmla="*/ 345923 h 778681"/>
              <a:gd name="connsiteX3" fmla="*/ 229407 w 837161"/>
              <a:gd name="connsiteY3" fmla="*/ 759308 h 778681"/>
              <a:gd name="connsiteX4" fmla="*/ 16048 w 837161"/>
              <a:gd name="connsiteY4" fmla="*/ 477523 h 778681"/>
              <a:gd name="connsiteX0" fmla="*/ 16048 w 846714"/>
              <a:gd name="connsiteY0" fmla="*/ 481085 h 782243"/>
              <a:gd name="connsiteX1" fmla="*/ 571853 w 846714"/>
              <a:gd name="connsiteY1" fmla="*/ 4835 h 782243"/>
              <a:gd name="connsiteX2" fmla="*/ 811883 w 846714"/>
              <a:gd name="connsiteY2" fmla="*/ 349485 h 782243"/>
              <a:gd name="connsiteX3" fmla="*/ 229407 w 846714"/>
              <a:gd name="connsiteY3" fmla="*/ 762870 h 782243"/>
              <a:gd name="connsiteX4" fmla="*/ 16048 w 846714"/>
              <a:gd name="connsiteY4" fmla="*/ 481085 h 782243"/>
              <a:gd name="connsiteX0" fmla="*/ 16944 w 834048"/>
              <a:gd name="connsiteY0" fmla="*/ 481512 h 782670"/>
              <a:gd name="connsiteX1" fmla="*/ 587037 w 834048"/>
              <a:gd name="connsiteY1" fmla="*/ 5262 h 782670"/>
              <a:gd name="connsiteX2" fmla="*/ 812779 w 834048"/>
              <a:gd name="connsiteY2" fmla="*/ 349912 h 782670"/>
              <a:gd name="connsiteX3" fmla="*/ 230303 w 834048"/>
              <a:gd name="connsiteY3" fmla="*/ 763297 h 782670"/>
              <a:gd name="connsiteX4" fmla="*/ 16944 w 834048"/>
              <a:gd name="connsiteY4" fmla="*/ 481512 h 782670"/>
              <a:gd name="connsiteX0" fmla="*/ 16944 w 848057"/>
              <a:gd name="connsiteY0" fmla="*/ 481433 h 782591"/>
              <a:gd name="connsiteX1" fmla="*/ 587037 w 848057"/>
              <a:gd name="connsiteY1" fmla="*/ 5183 h 782591"/>
              <a:gd name="connsiteX2" fmla="*/ 812779 w 848057"/>
              <a:gd name="connsiteY2" fmla="*/ 349833 h 782591"/>
              <a:gd name="connsiteX3" fmla="*/ 230303 w 848057"/>
              <a:gd name="connsiteY3" fmla="*/ 763218 h 782591"/>
              <a:gd name="connsiteX4" fmla="*/ 16944 w 848057"/>
              <a:gd name="connsiteY4" fmla="*/ 481433 h 782591"/>
              <a:gd name="connsiteX0" fmla="*/ 16944 w 846038"/>
              <a:gd name="connsiteY0" fmla="*/ 483425 h 784583"/>
              <a:gd name="connsiteX1" fmla="*/ 587037 w 846038"/>
              <a:gd name="connsiteY1" fmla="*/ 7175 h 784583"/>
              <a:gd name="connsiteX2" fmla="*/ 812779 w 846038"/>
              <a:gd name="connsiteY2" fmla="*/ 351825 h 784583"/>
              <a:gd name="connsiteX3" fmla="*/ 230303 w 846038"/>
              <a:gd name="connsiteY3" fmla="*/ 765210 h 784583"/>
              <a:gd name="connsiteX4" fmla="*/ 16944 w 846038"/>
              <a:gd name="connsiteY4" fmla="*/ 483425 h 784583"/>
              <a:gd name="connsiteX0" fmla="*/ 11186 w 823733"/>
              <a:gd name="connsiteY0" fmla="*/ 483476 h 771098"/>
              <a:gd name="connsiteX1" fmla="*/ 581279 w 823733"/>
              <a:gd name="connsiteY1" fmla="*/ 7226 h 771098"/>
              <a:gd name="connsiteX2" fmla="*/ 807021 w 823733"/>
              <a:gd name="connsiteY2" fmla="*/ 351876 h 771098"/>
              <a:gd name="connsiteX3" fmla="*/ 267408 w 823733"/>
              <a:gd name="connsiteY3" fmla="*/ 750974 h 771098"/>
              <a:gd name="connsiteX4" fmla="*/ 11186 w 823733"/>
              <a:gd name="connsiteY4" fmla="*/ 483476 h 771098"/>
              <a:gd name="connsiteX0" fmla="*/ 11105 w 823652"/>
              <a:gd name="connsiteY0" fmla="*/ 483476 h 772021"/>
              <a:gd name="connsiteX1" fmla="*/ 581198 w 823652"/>
              <a:gd name="connsiteY1" fmla="*/ 7226 h 772021"/>
              <a:gd name="connsiteX2" fmla="*/ 806940 w 823652"/>
              <a:gd name="connsiteY2" fmla="*/ 351876 h 772021"/>
              <a:gd name="connsiteX3" fmla="*/ 267327 w 823652"/>
              <a:gd name="connsiteY3" fmla="*/ 750974 h 772021"/>
              <a:gd name="connsiteX4" fmla="*/ 11105 w 823652"/>
              <a:gd name="connsiteY4" fmla="*/ 483476 h 772021"/>
              <a:gd name="connsiteX0" fmla="*/ 11105 w 840124"/>
              <a:gd name="connsiteY0" fmla="*/ 482944 h 771489"/>
              <a:gd name="connsiteX1" fmla="*/ 581198 w 840124"/>
              <a:gd name="connsiteY1" fmla="*/ 6694 h 771489"/>
              <a:gd name="connsiteX2" fmla="*/ 806940 w 840124"/>
              <a:gd name="connsiteY2" fmla="*/ 351344 h 771489"/>
              <a:gd name="connsiteX3" fmla="*/ 267327 w 840124"/>
              <a:gd name="connsiteY3" fmla="*/ 750442 h 771489"/>
              <a:gd name="connsiteX4" fmla="*/ 11105 w 840124"/>
              <a:gd name="connsiteY4" fmla="*/ 482944 h 771489"/>
              <a:gd name="connsiteX0" fmla="*/ 11159 w 840178"/>
              <a:gd name="connsiteY0" fmla="*/ 482944 h 770859"/>
              <a:gd name="connsiteX1" fmla="*/ 581252 w 840178"/>
              <a:gd name="connsiteY1" fmla="*/ 6694 h 770859"/>
              <a:gd name="connsiteX2" fmla="*/ 806994 w 840178"/>
              <a:gd name="connsiteY2" fmla="*/ 351344 h 770859"/>
              <a:gd name="connsiteX3" fmla="*/ 267381 w 840178"/>
              <a:gd name="connsiteY3" fmla="*/ 750442 h 770859"/>
              <a:gd name="connsiteX4" fmla="*/ 11159 w 840178"/>
              <a:gd name="connsiteY4" fmla="*/ 482944 h 770859"/>
              <a:gd name="connsiteX0" fmla="*/ 27993 w 857012"/>
              <a:gd name="connsiteY0" fmla="*/ 482944 h 773469"/>
              <a:gd name="connsiteX1" fmla="*/ 598086 w 857012"/>
              <a:gd name="connsiteY1" fmla="*/ 6694 h 773469"/>
              <a:gd name="connsiteX2" fmla="*/ 823828 w 857012"/>
              <a:gd name="connsiteY2" fmla="*/ 351344 h 773469"/>
              <a:gd name="connsiteX3" fmla="*/ 284215 w 857012"/>
              <a:gd name="connsiteY3" fmla="*/ 750442 h 773469"/>
              <a:gd name="connsiteX4" fmla="*/ 27993 w 857012"/>
              <a:gd name="connsiteY4" fmla="*/ 482944 h 773469"/>
              <a:gd name="connsiteX0" fmla="*/ 29823 w 858842"/>
              <a:gd name="connsiteY0" fmla="*/ 482944 h 782235"/>
              <a:gd name="connsiteX1" fmla="*/ 599916 w 858842"/>
              <a:gd name="connsiteY1" fmla="*/ 6694 h 782235"/>
              <a:gd name="connsiteX2" fmla="*/ 825658 w 858842"/>
              <a:gd name="connsiteY2" fmla="*/ 351344 h 782235"/>
              <a:gd name="connsiteX3" fmla="*/ 286045 w 858842"/>
              <a:gd name="connsiteY3" fmla="*/ 750442 h 782235"/>
              <a:gd name="connsiteX4" fmla="*/ 29823 w 858842"/>
              <a:gd name="connsiteY4" fmla="*/ 482944 h 782235"/>
              <a:gd name="connsiteX0" fmla="*/ 15576 w 844595"/>
              <a:gd name="connsiteY0" fmla="*/ 482944 h 779824"/>
              <a:gd name="connsiteX1" fmla="*/ 585669 w 844595"/>
              <a:gd name="connsiteY1" fmla="*/ 6694 h 779824"/>
              <a:gd name="connsiteX2" fmla="*/ 811411 w 844595"/>
              <a:gd name="connsiteY2" fmla="*/ 351344 h 779824"/>
              <a:gd name="connsiteX3" fmla="*/ 271798 w 844595"/>
              <a:gd name="connsiteY3" fmla="*/ 750442 h 779824"/>
              <a:gd name="connsiteX4" fmla="*/ 15576 w 844595"/>
              <a:gd name="connsiteY4" fmla="*/ 482944 h 779824"/>
              <a:gd name="connsiteX0" fmla="*/ 13702 w 842721"/>
              <a:gd name="connsiteY0" fmla="*/ 482944 h 768283"/>
              <a:gd name="connsiteX1" fmla="*/ 583795 w 842721"/>
              <a:gd name="connsiteY1" fmla="*/ 6694 h 768283"/>
              <a:gd name="connsiteX2" fmla="*/ 809537 w 842721"/>
              <a:gd name="connsiteY2" fmla="*/ 351344 h 768283"/>
              <a:gd name="connsiteX3" fmla="*/ 269924 w 842721"/>
              <a:gd name="connsiteY3" fmla="*/ 750442 h 768283"/>
              <a:gd name="connsiteX4" fmla="*/ 13702 w 842721"/>
              <a:gd name="connsiteY4" fmla="*/ 482944 h 76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21" h="768283">
                <a:moveTo>
                  <a:pt x="13702" y="482944"/>
                </a:moveTo>
                <a:cubicBezTo>
                  <a:pt x="70257" y="360863"/>
                  <a:pt x="453829" y="41091"/>
                  <a:pt x="583795" y="6694"/>
                </a:cubicBezTo>
                <a:cubicBezTo>
                  <a:pt x="792634" y="-48577"/>
                  <a:pt x="902150" y="253748"/>
                  <a:pt x="809537" y="351344"/>
                </a:cubicBezTo>
                <a:cubicBezTo>
                  <a:pt x="628637" y="541977"/>
                  <a:pt x="444352" y="661624"/>
                  <a:pt x="269924" y="750442"/>
                </a:cubicBezTo>
                <a:cubicBezTo>
                  <a:pt x="110269" y="831738"/>
                  <a:pt x="-48135" y="616427"/>
                  <a:pt x="13702" y="482944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0" name="Freeform: Shape 2859">
            <a:extLst>
              <a:ext uri="{FF2B5EF4-FFF2-40B4-BE49-F238E27FC236}">
                <a16:creationId xmlns:a16="http://schemas.microsoft.com/office/drawing/2014/main" id="{E9D5C388-BA10-2AFD-3B70-7D1796F03A77}"/>
              </a:ext>
            </a:extLst>
          </p:cNvPr>
          <p:cNvSpPr/>
          <p:nvPr/>
        </p:nvSpPr>
        <p:spPr>
          <a:xfrm>
            <a:off x="11744116" y="13625693"/>
            <a:ext cx="394495" cy="155650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  <a:gd name="connsiteX0" fmla="*/ 327836 w 327836"/>
              <a:gd name="connsiteY0" fmla="*/ 155010 h 174718"/>
              <a:gd name="connsiteX1" fmla="*/ 812 w 327836"/>
              <a:gd name="connsiteY1" fmla="*/ 43093 h 174718"/>
              <a:gd name="connsiteX0" fmla="*/ 327675 w 327675"/>
              <a:gd name="connsiteY0" fmla="*/ 175856 h 175856"/>
              <a:gd name="connsiteX1" fmla="*/ 651 w 327675"/>
              <a:gd name="connsiteY1" fmla="*/ 63939 h 175856"/>
              <a:gd name="connsiteX0" fmla="*/ 339550 w 339550"/>
              <a:gd name="connsiteY0" fmla="*/ 173914 h 173914"/>
              <a:gd name="connsiteX1" fmla="*/ 620 w 339550"/>
              <a:gd name="connsiteY1" fmla="*/ 64378 h 173914"/>
              <a:gd name="connsiteX0" fmla="*/ 401338 w 401338"/>
              <a:gd name="connsiteY0" fmla="*/ 36815 h 158260"/>
              <a:gd name="connsiteX1" fmla="*/ 495 w 401338"/>
              <a:gd name="connsiteY1" fmla="*/ 158260 h 158260"/>
              <a:gd name="connsiteX0" fmla="*/ 400843 w 400843"/>
              <a:gd name="connsiteY0" fmla="*/ 27037 h 148482"/>
              <a:gd name="connsiteX1" fmla="*/ 0 w 400843"/>
              <a:gd name="connsiteY1" fmla="*/ 148482 h 148482"/>
              <a:gd name="connsiteX0" fmla="*/ 396080 w 396080"/>
              <a:gd name="connsiteY0" fmla="*/ 37662 h 113863"/>
              <a:gd name="connsiteX1" fmla="*/ 0 w 396080"/>
              <a:gd name="connsiteY1" fmla="*/ 113863 h 113863"/>
              <a:gd name="connsiteX0" fmla="*/ 396080 w 396080"/>
              <a:gd name="connsiteY0" fmla="*/ 33163 h 109364"/>
              <a:gd name="connsiteX1" fmla="*/ 0 w 396080"/>
              <a:gd name="connsiteY1" fmla="*/ 109364 h 109364"/>
              <a:gd name="connsiteX0" fmla="*/ 396080 w 396080"/>
              <a:gd name="connsiteY0" fmla="*/ 31640 h 107841"/>
              <a:gd name="connsiteX1" fmla="*/ 0 w 396080"/>
              <a:gd name="connsiteY1" fmla="*/ 107841 h 107841"/>
              <a:gd name="connsiteX0" fmla="*/ 403224 w 403224"/>
              <a:gd name="connsiteY0" fmla="*/ 29491 h 115217"/>
              <a:gd name="connsiteX1" fmla="*/ 0 w 403224"/>
              <a:gd name="connsiteY1" fmla="*/ 115217 h 115217"/>
              <a:gd name="connsiteX0" fmla="*/ 403224 w 403224"/>
              <a:gd name="connsiteY0" fmla="*/ 30864 h 116590"/>
              <a:gd name="connsiteX1" fmla="*/ 0 w 403224"/>
              <a:gd name="connsiteY1" fmla="*/ 116590 h 116590"/>
              <a:gd name="connsiteX0" fmla="*/ 403224 w 403224"/>
              <a:gd name="connsiteY0" fmla="*/ 32972 h 118698"/>
              <a:gd name="connsiteX1" fmla="*/ 0 w 403224"/>
              <a:gd name="connsiteY1" fmla="*/ 118698 h 118698"/>
              <a:gd name="connsiteX0" fmla="*/ 403224 w 403224"/>
              <a:gd name="connsiteY0" fmla="*/ 32503 h 118229"/>
              <a:gd name="connsiteX1" fmla="*/ 0 w 403224"/>
              <a:gd name="connsiteY1" fmla="*/ 118229 h 118229"/>
              <a:gd name="connsiteX0" fmla="*/ 403224 w 403224"/>
              <a:gd name="connsiteY0" fmla="*/ 33602 h 114565"/>
              <a:gd name="connsiteX1" fmla="*/ 0 w 403224"/>
              <a:gd name="connsiteY1" fmla="*/ 114565 h 114565"/>
              <a:gd name="connsiteX0" fmla="*/ 403224 w 403224"/>
              <a:gd name="connsiteY0" fmla="*/ 42053 h 123016"/>
              <a:gd name="connsiteX1" fmla="*/ 0 w 403224"/>
              <a:gd name="connsiteY1" fmla="*/ 123016 h 123016"/>
              <a:gd name="connsiteX0" fmla="*/ 403224 w 403224"/>
              <a:gd name="connsiteY0" fmla="*/ 39941 h 120904"/>
              <a:gd name="connsiteX1" fmla="*/ 0 w 403224"/>
              <a:gd name="connsiteY1" fmla="*/ 120904 h 120904"/>
              <a:gd name="connsiteX0" fmla="*/ 415924 w 415924"/>
              <a:gd name="connsiteY0" fmla="*/ 45917 h 104655"/>
              <a:gd name="connsiteX1" fmla="*/ 0 w 415924"/>
              <a:gd name="connsiteY1" fmla="*/ 104655 h 104655"/>
              <a:gd name="connsiteX0" fmla="*/ 399255 w 399255"/>
              <a:gd name="connsiteY0" fmla="*/ 43847 h 109728"/>
              <a:gd name="connsiteX1" fmla="*/ 0 w 399255"/>
              <a:gd name="connsiteY1" fmla="*/ 109728 h 109728"/>
              <a:gd name="connsiteX0" fmla="*/ 399255 w 399255"/>
              <a:gd name="connsiteY0" fmla="*/ 70990 h 136871"/>
              <a:gd name="connsiteX1" fmla="*/ 0 w 399255"/>
              <a:gd name="connsiteY1" fmla="*/ 136871 h 136871"/>
              <a:gd name="connsiteX0" fmla="*/ 401637 w 401637"/>
              <a:gd name="connsiteY0" fmla="*/ 70990 h 136871"/>
              <a:gd name="connsiteX1" fmla="*/ 0 w 401637"/>
              <a:gd name="connsiteY1" fmla="*/ 136871 h 136871"/>
              <a:gd name="connsiteX0" fmla="*/ 401637 w 401637"/>
              <a:gd name="connsiteY0" fmla="*/ 91321 h 157202"/>
              <a:gd name="connsiteX1" fmla="*/ 0 w 401637"/>
              <a:gd name="connsiteY1" fmla="*/ 157202 h 157202"/>
              <a:gd name="connsiteX0" fmla="*/ 399256 w 399256"/>
              <a:gd name="connsiteY0" fmla="*/ 84858 h 167408"/>
              <a:gd name="connsiteX1" fmla="*/ 0 w 399256"/>
              <a:gd name="connsiteY1" fmla="*/ 167408 h 167408"/>
              <a:gd name="connsiteX0" fmla="*/ 399256 w 399256"/>
              <a:gd name="connsiteY0" fmla="*/ 73736 h 156286"/>
              <a:gd name="connsiteX1" fmla="*/ 0 w 399256"/>
              <a:gd name="connsiteY1" fmla="*/ 156286 h 156286"/>
              <a:gd name="connsiteX0" fmla="*/ 392113 w 392113"/>
              <a:gd name="connsiteY0" fmla="*/ 72818 h 157750"/>
              <a:gd name="connsiteX1" fmla="*/ 0 w 392113"/>
              <a:gd name="connsiteY1" fmla="*/ 157750 h 157750"/>
              <a:gd name="connsiteX0" fmla="*/ 392113 w 392113"/>
              <a:gd name="connsiteY0" fmla="*/ 67793 h 152725"/>
              <a:gd name="connsiteX1" fmla="*/ 0 w 392113"/>
              <a:gd name="connsiteY1" fmla="*/ 152725 h 152725"/>
              <a:gd name="connsiteX0" fmla="*/ 399257 w 399257"/>
              <a:gd name="connsiteY0" fmla="*/ 65956 h 155650"/>
              <a:gd name="connsiteX1" fmla="*/ 0 w 399257"/>
              <a:gd name="connsiteY1" fmla="*/ 155650 h 155650"/>
              <a:gd name="connsiteX0" fmla="*/ 394495 w 394495"/>
              <a:gd name="connsiteY0" fmla="*/ 65956 h 155650"/>
              <a:gd name="connsiteX1" fmla="*/ 0 w 394495"/>
              <a:gd name="connsiteY1" fmla="*/ 155650 h 1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495" h="155650">
                <a:moveTo>
                  <a:pt x="394495" y="65956"/>
                </a:moveTo>
                <a:cubicBezTo>
                  <a:pt x="301625" y="-34056"/>
                  <a:pt x="183358" y="-32469"/>
                  <a:pt x="0" y="155650"/>
                </a:cubicBezTo>
              </a:path>
            </a:pathLst>
          </a:custGeom>
          <a:noFill/>
          <a:ln w="38100" cap="rnd">
            <a:solidFill>
              <a:srgbClr val="B723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1" name="Freeform: Shape 2860">
            <a:extLst>
              <a:ext uri="{FF2B5EF4-FFF2-40B4-BE49-F238E27FC236}">
                <a16:creationId xmlns:a16="http://schemas.microsoft.com/office/drawing/2014/main" id="{B6A4275E-E3B2-4625-FEB7-2E7B88AB3A6B}"/>
              </a:ext>
            </a:extLst>
          </p:cNvPr>
          <p:cNvSpPr/>
          <p:nvPr/>
        </p:nvSpPr>
        <p:spPr>
          <a:xfrm>
            <a:off x="9258300" y="15290799"/>
            <a:ext cx="1552575" cy="463550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52575 w 1552575"/>
              <a:gd name="connsiteY0" fmla="*/ 0 h 463550"/>
              <a:gd name="connsiteX1" fmla="*/ 0 w 1552575"/>
              <a:gd name="connsiteY1" fmla="*/ 46355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2575" h="463550">
                <a:moveTo>
                  <a:pt x="1552575" y="0"/>
                </a:moveTo>
                <a:cubicBezTo>
                  <a:pt x="1190625" y="542925"/>
                  <a:pt x="409575" y="82550"/>
                  <a:pt x="0" y="463550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2" name="Freeform: Shape 2861">
            <a:extLst>
              <a:ext uri="{FF2B5EF4-FFF2-40B4-BE49-F238E27FC236}">
                <a16:creationId xmlns:a16="http://schemas.microsoft.com/office/drawing/2014/main" id="{9C987096-B006-A6F0-0095-440255928162}"/>
              </a:ext>
            </a:extLst>
          </p:cNvPr>
          <p:cNvSpPr/>
          <p:nvPr/>
        </p:nvSpPr>
        <p:spPr>
          <a:xfrm>
            <a:off x="10347960" y="15251434"/>
            <a:ext cx="476250" cy="1657350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476250 w 476250"/>
              <a:gd name="connsiteY0" fmla="*/ 0 h 1657350"/>
              <a:gd name="connsiteX1" fmla="*/ 0 w 476250"/>
              <a:gd name="connsiteY1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1657350">
                <a:moveTo>
                  <a:pt x="476250" y="0"/>
                </a:moveTo>
                <a:cubicBezTo>
                  <a:pt x="228600" y="609600"/>
                  <a:pt x="600075" y="1114425"/>
                  <a:pt x="0" y="1657350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4" name="Freeform: Shape 2863">
            <a:extLst>
              <a:ext uri="{FF2B5EF4-FFF2-40B4-BE49-F238E27FC236}">
                <a16:creationId xmlns:a16="http://schemas.microsoft.com/office/drawing/2014/main" id="{100B16A0-9EAF-12F8-6787-D4803A72E316}"/>
              </a:ext>
            </a:extLst>
          </p:cNvPr>
          <p:cNvSpPr/>
          <p:nvPr/>
        </p:nvSpPr>
        <p:spPr>
          <a:xfrm>
            <a:off x="9253537" y="15228579"/>
            <a:ext cx="1533525" cy="52387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14475 w 1514475"/>
              <a:gd name="connsiteY0" fmla="*/ 0 h 523875"/>
              <a:gd name="connsiteX1" fmla="*/ 0 w 1514475"/>
              <a:gd name="connsiteY1" fmla="*/ 523875 h 523875"/>
              <a:gd name="connsiteX0" fmla="*/ 1533525 w 1533525"/>
              <a:gd name="connsiteY0" fmla="*/ 0 h 523875"/>
              <a:gd name="connsiteX1" fmla="*/ 0 w 1533525"/>
              <a:gd name="connsiteY1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33525" h="523875">
                <a:moveTo>
                  <a:pt x="1533525" y="0"/>
                </a:moveTo>
                <a:cubicBezTo>
                  <a:pt x="1171575" y="542925"/>
                  <a:pt x="409575" y="142875"/>
                  <a:pt x="0" y="523875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66" name="Freeform: Shape 2865">
            <a:extLst>
              <a:ext uri="{FF2B5EF4-FFF2-40B4-BE49-F238E27FC236}">
                <a16:creationId xmlns:a16="http://schemas.microsoft.com/office/drawing/2014/main" id="{143D261B-1FBD-433F-ADE7-1F1904B0A579}"/>
              </a:ext>
            </a:extLst>
          </p:cNvPr>
          <p:cNvSpPr/>
          <p:nvPr/>
        </p:nvSpPr>
        <p:spPr>
          <a:xfrm rot="21439103">
            <a:off x="10311772" y="15273972"/>
            <a:ext cx="519166" cy="1623556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508560 w 508560"/>
              <a:gd name="connsiteY0" fmla="*/ 0 h 1668551"/>
              <a:gd name="connsiteX1" fmla="*/ 0 w 508560"/>
              <a:gd name="connsiteY1" fmla="*/ 1668551 h 1668551"/>
              <a:gd name="connsiteX0" fmla="*/ 519166 w 519166"/>
              <a:gd name="connsiteY0" fmla="*/ 0 h 1623556"/>
              <a:gd name="connsiteX1" fmla="*/ 0 w 519166"/>
              <a:gd name="connsiteY1" fmla="*/ 1623556 h 1623556"/>
              <a:gd name="connsiteX0" fmla="*/ 519166 w 519166"/>
              <a:gd name="connsiteY0" fmla="*/ 0 h 1623556"/>
              <a:gd name="connsiteX1" fmla="*/ 0 w 519166"/>
              <a:gd name="connsiteY1" fmla="*/ 1623556 h 162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166" h="1623556">
                <a:moveTo>
                  <a:pt x="519166" y="0"/>
                </a:moveTo>
                <a:cubicBezTo>
                  <a:pt x="198073" y="548947"/>
                  <a:pt x="600075" y="1080631"/>
                  <a:pt x="0" y="1623556"/>
                </a:cubicBezTo>
              </a:path>
            </a:pathLst>
          </a:custGeom>
          <a:noFill/>
          <a:ln w="1270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72" name="Group 2871">
            <a:extLst>
              <a:ext uri="{FF2B5EF4-FFF2-40B4-BE49-F238E27FC236}">
                <a16:creationId xmlns:a16="http://schemas.microsoft.com/office/drawing/2014/main" id="{DC6914F0-B791-A641-C77D-BA916352BA2B}"/>
              </a:ext>
            </a:extLst>
          </p:cNvPr>
          <p:cNvGrpSpPr/>
          <p:nvPr/>
        </p:nvGrpSpPr>
        <p:grpSpPr>
          <a:xfrm>
            <a:off x="13060178" y="6994551"/>
            <a:ext cx="216535" cy="248285"/>
            <a:chOff x="13647688" y="6849399"/>
            <a:chExt cx="216535" cy="248285"/>
          </a:xfrm>
        </p:grpSpPr>
        <p:sp>
          <p:nvSpPr>
            <p:cNvPr id="2870" name="Oval 2869">
              <a:extLst>
                <a:ext uri="{FF2B5EF4-FFF2-40B4-BE49-F238E27FC236}">
                  <a16:creationId xmlns:a16="http://schemas.microsoft.com/office/drawing/2014/main" id="{028C6588-E20A-46D0-8C9F-D35335990AE8}"/>
                </a:ext>
              </a:extLst>
            </p:cNvPr>
            <p:cNvSpPr/>
            <p:nvPr/>
          </p:nvSpPr>
          <p:spPr>
            <a:xfrm>
              <a:off x="13679438" y="6912899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71" name="Oval 2870">
              <a:extLst>
                <a:ext uri="{FF2B5EF4-FFF2-40B4-BE49-F238E27FC236}">
                  <a16:creationId xmlns:a16="http://schemas.microsoft.com/office/drawing/2014/main" id="{28AFA4C5-98D0-1474-F0BC-416480B660B1}"/>
                </a:ext>
              </a:extLst>
            </p:cNvPr>
            <p:cNvSpPr/>
            <p:nvPr/>
          </p:nvSpPr>
          <p:spPr>
            <a:xfrm>
              <a:off x="13647688" y="6849399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73" name="Oval 2872">
            <a:extLst>
              <a:ext uri="{FF2B5EF4-FFF2-40B4-BE49-F238E27FC236}">
                <a16:creationId xmlns:a16="http://schemas.microsoft.com/office/drawing/2014/main" id="{252877AE-6D84-B30C-5699-BE8EA50DDB33}"/>
              </a:ext>
            </a:extLst>
          </p:cNvPr>
          <p:cNvSpPr/>
          <p:nvPr/>
        </p:nvSpPr>
        <p:spPr>
          <a:xfrm>
            <a:off x="13480229" y="6533816"/>
            <a:ext cx="184785" cy="18478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74" name="Group 2873">
            <a:extLst>
              <a:ext uri="{FF2B5EF4-FFF2-40B4-BE49-F238E27FC236}">
                <a16:creationId xmlns:a16="http://schemas.microsoft.com/office/drawing/2014/main" id="{FDB14A5A-A7FC-537A-7366-2814777F838F}"/>
              </a:ext>
            </a:extLst>
          </p:cNvPr>
          <p:cNvGrpSpPr/>
          <p:nvPr/>
        </p:nvGrpSpPr>
        <p:grpSpPr>
          <a:xfrm rot="3172717">
            <a:off x="13770228" y="6855266"/>
            <a:ext cx="166727" cy="191174"/>
            <a:chOff x="13647688" y="6849399"/>
            <a:chExt cx="216535" cy="248285"/>
          </a:xfrm>
        </p:grpSpPr>
        <p:sp>
          <p:nvSpPr>
            <p:cNvPr id="2875" name="Oval 2874">
              <a:extLst>
                <a:ext uri="{FF2B5EF4-FFF2-40B4-BE49-F238E27FC236}">
                  <a16:creationId xmlns:a16="http://schemas.microsoft.com/office/drawing/2014/main" id="{DC8A741A-329A-FE4A-9567-568011ADD5F3}"/>
                </a:ext>
              </a:extLst>
            </p:cNvPr>
            <p:cNvSpPr/>
            <p:nvPr/>
          </p:nvSpPr>
          <p:spPr>
            <a:xfrm>
              <a:off x="13679438" y="6912899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76" name="Oval 2875">
              <a:extLst>
                <a:ext uri="{FF2B5EF4-FFF2-40B4-BE49-F238E27FC236}">
                  <a16:creationId xmlns:a16="http://schemas.microsoft.com/office/drawing/2014/main" id="{FCCE1C13-497B-3F2C-DBA5-1E0615809F47}"/>
                </a:ext>
              </a:extLst>
            </p:cNvPr>
            <p:cNvSpPr/>
            <p:nvPr/>
          </p:nvSpPr>
          <p:spPr>
            <a:xfrm>
              <a:off x="13647688" y="6849399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77" name="Oval 2876">
            <a:extLst>
              <a:ext uri="{FF2B5EF4-FFF2-40B4-BE49-F238E27FC236}">
                <a16:creationId xmlns:a16="http://schemas.microsoft.com/office/drawing/2014/main" id="{4CA753F3-5209-A703-0C91-F72BE4E029FB}"/>
              </a:ext>
            </a:extLst>
          </p:cNvPr>
          <p:cNvSpPr/>
          <p:nvPr/>
        </p:nvSpPr>
        <p:spPr>
          <a:xfrm>
            <a:off x="13727064" y="7317337"/>
            <a:ext cx="150862" cy="1508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9" name="Oval 2878">
            <a:extLst>
              <a:ext uri="{FF2B5EF4-FFF2-40B4-BE49-F238E27FC236}">
                <a16:creationId xmlns:a16="http://schemas.microsoft.com/office/drawing/2014/main" id="{42D1640A-93C4-8B1B-978F-5EBC3952F7FA}"/>
              </a:ext>
            </a:extLst>
          </p:cNvPr>
          <p:cNvSpPr/>
          <p:nvPr/>
        </p:nvSpPr>
        <p:spPr>
          <a:xfrm>
            <a:off x="13256574" y="7916840"/>
            <a:ext cx="102238" cy="102238"/>
          </a:xfrm>
          <a:prstGeom prst="ellipse">
            <a:avLst/>
          </a:prstGeom>
          <a:solidFill>
            <a:srgbClr val="269E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81" name="Oval 2880">
            <a:extLst>
              <a:ext uri="{FF2B5EF4-FFF2-40B4-BE49-F238E27FC236}">
                <a16:creationId xmlns:a16="http://schemas.microsoft.com/office/drawing/2014/main" id="{09BE5AA9-DB7E-B76C-C6F4-2FC128A8DC74}"/>
              </a:ext>
            </a:extLst>
          </p:cNvPr>
          <p:cNvSpPr/>
          <p:nvPr/>
        </p:nvSpPr>
        <p:spPr>
          <a:xfrm>
            <a:off x="13452423" y="7129477"/>
            <a:ext cx="149410" cy="149410"/>
          </a:xfrm>
          <a:prstGeom prst="ellipse">
            <a:avLst/>
          </a:prstGeom>
          <a:solidFill>
            <a:srgbClr val="269E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34" name="Group 2933">
            <a:extLst>
              <a:ext uri="{FF2B5EF4-FFF2-40B4-BE49-F238E27FC236}">
                <a16:creationId xmlns:a16="http://schemas.microsoft.com/office/drawing/2014/main" id="{23E358FA-4BB7-AA36-C8A1-2A1D8C15C37E}"/>
              </a:ext>
            </a:extLst>
          </p:cNvPr>
          <p:cNvGrpSpPr/>
          <p:nvPr/>
        </p:nvGrpSpPr>
        <p:grpSpPr>
          <a:xfrm>
            <a:off x="11628377" y="8145383"/>
            <a:ext cx="499674" cy="555660"/>
            <a:chOff x="11628377" y="8145383"/>
            <a:chExt cx="499674" cy="555660"/>
          </a:xfrm>
        </p:grpSpPr>
        <p:grpSp>
          <p:nvGrpSpPr>
            <p:cNvPr id="2923" name="Group 2922">
              <a:extLst>
                <a:ext uri="{FF2B5EF4-FFF2-40B4-BE49-F238E27FC236}">
                  <a16:creationId xmlns:a16="http://schemas.microsoft.com/office/drawing/2014/main" id="{861EA833-2E99-775D-6703-37930B1AC2D5}"/>
                </a:ext>
              </a:extLst>
            </p:cNvPr>
            <p:cNvGrpSpPr/>
            <p:nvPr/>
          </p:nvGrpSpPr>
          <p:grpSpPr>
            <a:xfrm rot="21254312">
              <a:off x="11802310" y="8269511"/>
              <a:ext cx="116302" cy="340069"/>
              <a:chOff x="11774071" y="8239125"/>
              <a:chExt cx="116302" cy="340069"/>
            </a:xfrm>
          </p:grpSpPr>
          <p:sp>
            <p:nvSpPr>
              <p:cNvPr id="2921" name="Freeform: Shape 2920">
                <a:extLst>
                  <a:ext uri="{FF2B5EF4-FFF2-40B4-BE49-F238E27FC236}">
                    <a16:creationId xmlns:a16="http://schemas.microsoft.com/office/drawing/2014/main" id="{1FE896DC-F2BA-F3FF-EAD8-FA54528D4642}"/>
                  </a:ext>
                </a:extLst>
              </p:cNvPr>
              <p:cNvSpPr/>
              <p:nvPr/>
            </p:nvSpPr>
            <p:spPr>
              <a:xfrm rot="20482533">
                <a:off x="11795399" y="8239125"/>
                <a:ext cx="94974" cy="301625"/>
              </a:xfrm>
              <a:custGeom>
                <a:avLst/>
                <a:gdLst>
                  <a:gd name="connsiteX0" fmla="*/ 47625 w 47625"/>
                  <a:gd name="connsiteY0" fmla="*/ 0 h 431800"/>
                  <a:gd name="connsiteX1" fmla="*/ 0 w 47625"/>
                  <a:gd name="connsiteY1" fmla="*/ 431800 h 431800"/>
                  <a:gd name="connsiteX0" fmla="*/ 2687 w 33949"/>
                  <a:gd name="connsiteY0" fmla="*/ 0 h 307975"/>
                  <a:gd name="connsiteX1" fmla="*/ 31262 w 33949"/>
                  <a:gd name="connsiteY1" fmla="*/ 307975 h 307975"/>
                  <a:gd name="connsiteX0" fmla="*/ 39670 w 68245"/>
                  <a:gd name="connsiteY0" fmla="*/ 0 h 307975"/>
                  <a:gd name="connsiteX1" fmla="*/ 68245 w 68245"/>
                  <a:gd name="connsiteY1" fmla="*/ 307975 h 307975"/>
                  <a:gd name="connsiteX0" fmla="*/ 57150 w 85725"/>
                  <a:gd name="connsiteY0" fmla="*/ 0 h 307975"/>
                  <a:gd name="connsiteX1" fmla="*/ 85725 w 85725"/>
                  <a:gd name="connsiteY1" fmla="*/ 307975 h 307975"/>
                  <a:gd name="connsiteX0" fmla="*/ 62090 w 81140"/>
                  <a:gd name="connsiteY0" fmla="*/ 0 h 320675"/>
                  <a:gd name="connsiteX1" fmla="*/ 81140 w 81140"/>
                  <a:gd name="connsiteY1" fmla="*/ 320675 h 320675"/>
                  <a:gd name="connsiteX0" fmla="*/ 74916 w 74916"/>
                  <a:gd name="connsiteY0" fmla="*/ 0 h 323850"/>
                  <a:gd name="connsiteX1" fmla="*/ 71741 w 74916"/>
                  <a:gd name="connsiteY1" fmla="*/ 323850 h 323850"/>
                  <a:gd name="connsiteX0" fmla="*/ 48030 w 48030"/>
                  <a:gd name="connsiteY0" fmla="*/ 0 h 323850"/>
                  <a:gd name="connsiteX1" fmla="*/ 44855 w 48030"/>
                  <a:gd name="connsiteY1" fmla="*/ 323850 h 323850"/>
                  <a:gd name="connsiteX0" fmla="*/ 27862 w 85012"/>
                  <a:gd name="connsiteY0" fmla="*/ 0 h 311150"/>
                  <a:gd name="connsiteX1" fmla="*/ 85012 w 85012"/>
                  <a:gd name="connsiteY1" fmla="*/ 311150 h 311150"/>
                  <a:gd name="connsiteX0" fmla="*/ 24282 w 100482"/>
                  <a:gd name="connsiteY0" fmla="*/ 0 h 301625"/>
                  <a:gd name="connsiteX1" fmla="*/ 100482 w 100482"/>
                  <a:gd name="connsiteY1" fmla="*/ 301625 h 301625"/>
                  <a:gd name="connsiteX0" fmla="*/ 27383 w 103583"/>
                  <a:gd name="connsiteY0" fmla="*/ 0 h 301625"/>
                  <a:gd name="connsiteX1" fmla="*/ 103583 w 103583"/>
                  <a:gd name="connsiteY1" fmla="*/ 301625 h 301625"/>
                  <a:gd name="connsiteX0" fmla="*/ 28546 w 104746"/>
                  <a:gd name="connsiteY0" fmla="*/ 0 h 301625"/>
                  <a:gd name="connsiteX1" fmla="*/ 104746 w 104746"/>
                  <a:gd name="connsiteY1" fmla="*/ 301625 h 301625"/>
                  <a:gd name="connsiteX0" fmla="*/ 18774 w 94974"/>
                  <a:gd name="connsiteY0" fmla="*/ 0 h 301625"/>
                  <a:gd name="connsiteX1" fmla="*/ 94974 w 94974"/>
                  <a:gd name="connsiteY1" fmla="*/ 301625 h 30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974" h="301625">
                    <a:moveTo>
                      <a:pt x="18774" y="0"/>
                    </a:moveTo>
                    <a:cubicBezTo>
                      <a:pt x="-25676" y="64558"/>
                      <a:pt x="12424" y="278342"/>
                      <a:pt x="94974" y="301625"/>
                    </a:cubicBezTo>
                  </a:path>
                </a:pathLst>
              </a:custGeom>
              <a:noFill/>
              <a:ln w="317500" cap="rnd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2" name="Freeform: Shape 2921">
                <a:extLst>
                  <a:ext uri="{FF2B5EF4-FFF2-40B4-BE49-F238E27FC236}">
                    <a16:creationId xmlns:a16="http://schemas.microsoft.com/office/drawing/2014/main" id="{A1AB2045-87F4-E605-D678-7DD430A14173}"/>
                  </a:ext>
                </a:extLst>
              </p:cNvPr>
              <p:cNvSpPr/>
              <p:nvPr/>
            </p:nvSpPr>
            <p:spPr>
              <a:xfrm rot="20482533">
                <a:off x="11774071" y="8258715"/>
                <a:ext cx="94193" cy="320479"/>
              </a:xfrm>
              <a:custGeom>
                <a:avLst/>
                <a:gdLst>
                  <a:gd name="connsiteX0" fmla="*/ 47625 w 47625"/>
                  <a:gd name="connsiteY0" fmla="*/ 0 h 431800"/>
                  <a:gd name="connsiteX1" fmla="*/ 0 w 47625"/>
                  <a:gd name="connsiteY1" fmla="*/ 431800 h 431800"/>
                  <a:gd name="connsiteX0" fmla="*/ 2687 w 33949"/>
                  <a:gd name="connsiteY0" fmla="*/ 0 h 307975"/>
                  <a:gd name="connsiteX1" fmla="*/ 31262 w 33949"/>
                  <a:gd name="connsiteY1" fmla="*/ 307975 h 307975"/>
                  <a:gd name="connsiteX0" fmla="*/ 39670 w 68245"/>
                  <a:gd name="connsiteY0" fmla="*/ 0 h 307975"/>
                  <a:gd name="connsiteX1" fmla="*/ 68245 w 68245"/>
                  <a:gd name="connsiteY1" fmla="*/ 307975 h 307975"/>
                  <a:gd name="connsiteX0" fmla="*/ 57150 w 85725"/>
                  <a:gd name="connsiteY0" fmla="*/ 0 h 307975"/>
                  <a:gd name="connsiteX1" fmla="*/ 85725 w 85725"/>
                  <a:gd name="connsiteY1" fmla="*/ 307975 h 307975"/>
                  <a:gd name="connsiteX0" fmla="*/ 62090 w 81140"/>
                  <a:gd name="connsiteY0" fmla="*/ 0 h 320675"/>
                  <a:gd name="connsiteX1" fmla="*/ 81140 w 81140"/>
                  <a:gd name="connsiteY1" fmla="*/ 320675 h 320675"/>
                  <a:gd name="connsiteX0" fmla="*/ 74916 w 74916"/>
                  <a:gd name="connsiteY0" fmla="*/ 0 h 323850"/>
                  <a:gd name="connsiteX1" fmla="*/ 71741 w 74916"/>
                  <a:gd name="connsiteY1" fmla="*/ 323850 h 323850"/>
                  <a:gd name="connsiteX0" fmla="*/ 48030 w 48030"/>
                  <a:gd name="connsiteY0" fmla="*/ 0 h 323850"/>
                  <a:gd name="connsiteX1" fmla="*/ 44855 w 48030"/>
                  <a:gd name="connsiteY1" fmla="*/ 323850 h 323850"/>
                  <a:gd name="connsiteX0" fmla="*/ 27862 w 85012"/>
                  <a:gd name="connsiteY0" fmla="*/ 0 h 311150"/>
                  <a:gd name="connsiteX1" fmla="*/ 85012 w 85012"/>
                  <a:gd name="connsiteY1" fmla="*/ 311150 h 311150"/>
                  <a:gd name="connsiteX0" fmla="*/ 24282 w 100482"/>
                  <a:gd name="connsiteY0" fmla="*/ 0 h 301625"/>
                  <a:gd name="connsiteX1" fmla="*/ 100482 w 100482"/>
                  <a:gd name="connsiteY1" fmla="*/ 301625 h 301625"/>
                  <a:gd name="connsiteX0" fmla="*/ 27383 w 103583"/>
                  <a:gd name="connsiteY0" fmla="*/ 0 h 301625"/>
                  <a:gd name="connsiteX1" fmla="*/ 103583 w 103583"/>
                  <a:gd name="connsiteY1" fmla="*/ 301625 h 301625"/>
                  <a:gd name="connsiteX0" fmla="*/ 28546 w 104746"/>
                  <a:gd name="connsiteY0" fmla="*/ 0 h 301625"/>
                  <a:gd name="connsiteX1" fmla="*/ 104746 w 104746"/>
                  <a:gd name="connsiteY1" fmla="*/ 301625 h 301625"/>
                  <a:gd name="connsiteX0" fmla="*/ 18774 w 94974"/>
                  <a:gd name="connsiteY0" fmla="*/ 0 h 301625"/>
                  <a:gd name="connsiteX1" fmla="*/ 94974 w 94974"/>
                  <a:gd name="connsiteY1" fmla="*/ 301625 h 301625"/>
                  <a:gd name="connsiteX0" fmla="*/ 5921 w 261731"/>
                  <a:gd name="connsiteY0" fmla="*/ 0 h 335352"/>
                  <a:gd name="connsiteX1" fmla="*/ 261731 w 261731"/>
                  <a:gd name="connsiteY1" fmla="*/ 335352 h 335352"/>
                  <a:gd name="connsiteX0" fmla="*/ 0 w 255810"/>
                  <a:gd name="connsiteY0" fmla="*/ 0 h 335352"/>
                  <a:gd name="connsiteX1" fmla="*/ 255810 w 255810"/>
                  <a:gd name="connsiteY1" fmla="*/ 335352 h 335352"/>
                  <a:gd name="connsiteX0" fmla="*/ 0 w 216081"/>
                  <a:gd name="connsiteY0" fmla="*/ 0 h 204697"/>
                  <a:gd name="connsiteX1" fmla="*/ 216081 w 216081"/>
                  <a:gd name="connsiteY1" fmla="*/ 204697 h 204697"/>
                  <a:gd name="connsiteX0" fmla="*/ 0 w 216081"/>
                  <a:gd name="connsiteY0" fmla="*/ 0 h 204697"/>
                  <a:gd name="connsiteX1" fmla="*/ 216081 w 216081"/>
                  <a:gd name="connsiteY1" fmla="*/ 204697 h 204697"/>
                  <a:gd name="connsiteX0" fmla="*/ 0 w 194005"/>
                  <a:gd name="connsiteY0" fmla="*/ 0 h 200608"/>
                  <a:gd name="connsiteX1" fmla="*/ 194005 w 194005"/>
                  <a:gd name="connsiteY1" fmla="*/ 200608 h 200608"/>
                  <a:gd name="connsiteX0" fmla="*/ 0 w 194005"/>
                  <a:gd name="connsiteY0" fmla="*/ 0 h 200608"/>
                  <a:gd name="connsiteX1" fmla="*/ 194005 w 194005"/>
                  <a:gd name="connsiteY1" fmla="*/ 200608 h 200608"/>
                  <a:gd name="connsiteX0" fmla="*/ 0 w 183997"/>
                  <a:gd name="connsiteY0" fmla="*/ 0 h 190534"/>
                  <a:gd name="connsiteX1" fmla="*/ 183997 w 183997"/>
                  <a:gd name="connsiteY1" fmla="*/ 190534 h 190534"/>
                  <a:gd name="connsiteX0" fmla="*/ 0 w 159861"/>
                  <a:gd name="connsiteY0" fmla="*/ 0 h 202502"/>
                  <a:gd name="connsiteX1" fmla="*/ 159861 w 159861"/>
                  <a:gd name="connsiteY1" fmla="*/ 202502 h 202502"/>
                  <a:gd name="connsiteX0" fmla="*/ 0 w 159861"/>
                  <a:gd name="connsiteY0" fmla="*/ 0 h 202818"/>
                  <a:gd name="connsiteX1" fmla="*/ 159861 w 159861"/>
                  <a:gd name="connsiteY1" fmla="*/ 202502 h 202818"/>
                  <a:gd name="connsiteX0" fmla="*/ 0 w 159430"/>
                  <a:gd name="connsiteY0" fmla="*/ 0 h 333190"/>
                  <a:gd name="connsiteX1" fmla="*/ 159430 w 159430"/>
                  <a:gd name="connsiteY1" fmla="*/ 333025 h 333190"/>
                  <a:gd name="connsiteX0" fmla="*/ 5267 w 164697"/>
                  <a:gd name="connsiteY0" fmla="*/ 0 h 333194"/>
                  <a:gd name="connsiteX1" fmla="*/ 164697 w 164697"/>
                  <a:gd name="connsiteY1" fmla="*/ 333025 h 333194"/>
                  <a:gd name="connsiteX0" fmla="*/ 5639 w 158071"/>
                  <a:gd name="connsiteY0" fmla="*/ 0 h 324141"/>
                  <a:gd name="connsiteX1" fmla="*/ 158071 w 158071"/>
                  <a:gd name="connsiteY1" fmla="*/ 323966 h 324141"/>
                  <a:gd name="connsiteX0" fmla="*/ 8315 w 160747"/>
                  <a:gd name="connsiteY0" fmla="*/ 0 h 324151"/>
                  <a:gd name="connsiteX1" fmla="*/ 160747 w 160747"/>
                  <a:gd name="connsiteY1" fmla="*/ 323966 h 324151"/>
                  <a:gd name="connsiteX0" fmla="*/ 10129 w 141467"/>
                  <a:gd name="connsiteY0" fmla="*/ 0 h 327091"/>
                  <a:gd name="connsiteX1" fmla="*/ 141467 w 141467"/>
                  <a:gd name="connsiteY1" fmla="*/ 326908 h 327091"/>
                  <a:gd name="connsiteX0" fmla="*/ 6091 w 137429"/>
                  <a:gd name="connsiteY0" fmla="*/ 0 h 326908"/>
                  <a:gd name="connsiteX1" fmla="*/ 137429 w 137429"/>
                  <a:gd name="connsiteY1" fmla="*/ 326908 h 326908"/>
                  <a:gd name="connsiteX0" fmla="*/ 6929 w 120148"/>
                  <a:gd name="connsiteY0" fmla="*/ 0 h 340904"/>
                  <a:gd name="connsiteX1" fmla="*/ 120148 w 120148"/>
                  <a:gd name="connsiteY1" fmla="*/ 340904 h 340904"/>
                  <a:gd name="connsiteX0" fmla="*/ 7201 w 115450"/>
                  <a:gd name="connsiteY0" fmla="*/ 0 h 325827"/>
                  <a:gd name="connsiteX1" fmla="*/ 115450 w 115450"/>
                  <a:gd name="connsiteY1" fmla="*/ 325827 h 325827"/>
                  <a:gd name="connsiteX0" fmla="*/ 7837 w 116086"/>
                  <a:gd name="connsiteY0" fmla="*/ 0 h 325827"/>
                  <a:gd name="connsiteX1" fmla="*/ 116086 w 116086"/>
                  <a:gd name="connsiteY1" fmla="*/ 325827 h 325827"/>
                  <a:gd name="connsiteX0" fmla="*/ 9464 w 117713"/>
                  <a:gd name="connsiteY0" fmla="*/ 0 h 325827"/>
                  <a:gd name="connsiteX1" fmla="*/ 117713 w 117713"/>
                  <a:gd name="connsiteY1" fmla="*/ 325827 h 325827"/>
                  <a:gd name="connsiteX0" fmla="*/ 10713 w 118962"/>
                  <a:gd name="connsiteY0" fmla="*/ 0 h 325827"/>
                  <a:gd name="connsiteX1" fmla="*/ 118962 w 118962"/>
                  <a:gd name="connsiteY1" fmla="*/ 325827 h 325827"/>
                  <a:gd name="connsiteX0" fmla="*/ 12275 w 108480"/>
                  <a:gd name="connsiteY0" fmla="*/ 0 h 324281"/>
                  <a:gd name="connsiteX1" fmla="*/ 108480 w 108480"/>
                  <a:gd name="connsiteY1" fmla="*/ 324281 h 324281"/>
                  <a:gd name="connsiteX0" fmla="*/ 14120 w 99043"/>
                  <a:gd name="connsiteY0" fmla="*/ 0 h 320479"/>
                  <a:gd name="connsiteX1" fmla="*/ 99043 w 99043"/>
                  <a:gd name="connsiteY1" fmla="*/ 320479 h 320479"/>
                  <a:gd name="connsiteX0" fmla="*/ 9270 w 94193"/>
                  <a:gd name="connsiteY0" fmla="*/ 0 h 320479"/>
                  <a:gd name="connsiteX1" fmla="*/ 94193 w 94193"/>
                  <a:gd name="connsiteY1" fmla="*/ 320479 h 32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93" h="320479">
                    <a:moveTo>
                      <a:pt x="9270" y="0"/>
                    </a:moveTo>
                    <a:cubicBezTo>
                      <a:pt x="-13955" y="98517"/>
                      <a:pt x="3664" y="281106"/>
                      <a:pt x="94193" y="320479"/>
                    </a:cubicBezTo>
                  </a:path>
                </a:pathLst>
              </a:custGeom>
              <a:noFill/>
              <a:ln w="190500" cap="rnd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26" name="Freeform: Shape 2925">
              <a:extLst>
                <a:ext uri="{FF2B5EF4-FFF2-40B4-BE49-F238E27FC236}">
                  <a16:creationId xmlns:a16="http://schemas.microsoft.com/office/drawing/2014/main" id="{EA34277F-2A88-A62F-083C-538222A47C8B}"/>
                </a:ext>
              </a:extLst>
            </p:cNvPr>
            <p:cNvSpPr/>
            <p:nvPr/>
          </p:nvSpPr>
          <p:spPr>
            <a:xfrm rot="21254312">
              <a:off x="11886145" y="8171663"/>
              <a:ext cx="137320" cy="233363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  <a:gd name="connsiteX0" fmla="*/ 41027 w 122783"/>
                <a:gd name="connsiteY0" fmla="*/ 420400 h 420400"/>
                <a:gd name="connsiteX1" fmla="*/ 122783 w 122783"/>
                <a:gd name="connsiteY1" fmla="*/ 22731 h 420400"/>
                <a:gd name="connsiteX0" fmla="*/ 18972 w 140470"/>
                <a:gd name="connsiteY0" fmla="*/ 397669 h 397669"/>
                <a:gd name="connsiteX1" fmla="*/ 100728 w 140470"/>
                <a:gd name="connsiteY1" fmla="*/ 0 h 397669"/>
                <a:gd name="connsiteX0" fmla="*/ 19089 w 138433"/>
                <a:gd name="connsiteY0" fmla="*/ 397669 h 397669"/>
                <a:gd name="connsiteX1" fmla="*/ 98464 w 138433"/>
                <a:gd name="connsiteY1" fmla="*/ 0 h 397669"/>
                <a:gd name="connsiteX0" fmla="*/ 18855 w 142510"/>
                <a:gd name="connsiteY0" fmla="*/ 397669 h 397669"/>
                <a:gd name="connsiteX1" fmla="*/ 102992 w 142510"/>
                <a:gd name="connsiteY1" fmla="*/ 0 h 397669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37320 w 137320"/>
                <a:gd name="connsiteY0" fmla="*/ 233363 h 233363"/>
                <a:gd name="connsiteX1" fmla="*/ 0 w 137320"/>
                <a:gd name="connsiteY1" fmla="*/ 0 h 23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320" h="233363">
                  <a:moveTo>
                    <a:pt x="137320" y="233363"/>
                  </a:moveTo>
                  <a:cubicBezTo>
                    <a:pt x="6880" y="194206"/>
                    <a:pt x="95514" y="94721"/>
                    <a:pt x="0" y="0"/>
                  </a:cubicBezTo>
                </a:path>
              </a:pathLst>
            </a:custGeom>
            <a:noFill/>
            <a:ln cap="rnd">
              <a:solidFill>
                <a:srgbClr val="53C5F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7" name="Freeform: Shape 2926">
              <a:extLst>
                <a:ext uri="{FF2B5EF4-FFF2-40B4-BE49-F238E27FC236}">
                  <a16:creationId xmlns:a16="http://schemas.microsoft.com/office/drawing/2014/main" id="{DA251BF0-1A7D-1CE5-1CBC-B7DF939F9155}"/>
                </a:ext>
              </a:extLst>
            </p:cNvPr>
            <p:cNvSpPr/>
            <p:nvPr/>
          </p:nvSpPr>
          <p:spPr>
            <a:xfrm rot="21254312">
              <a:off x="12038465" y="8391935"/>
              <a:ext cx="77790" cy="102393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  <a:gd name="connsiteX0" fmla="*/ 41027 w 122783"/>
                <a:gd name="connsiteY0" fmla="*/ 420400 h 420400"/>
                <a:gd name="connsiteX1" fmla="*/ 122783 w 122783"/>
                <a:gd name="connsiteY1" fmla="*/ 22731 h 420400"/>
                <a:gd name="connsiteX0" fmla="*/ 18972 w 140470"/>
                <a:gd name="connsiteY0" fmla="*/ 397669 h 397669"/>
                <a:gd name="connsiteX1" fmla="*/ 100728 w 140470"/>
                <a:gd name="connsiteY1" fmla="*/ 0 h 397669"/>
                <a:gd name="connsiteX0" fmla="*/ 19089 w 138433"/>
                <a:gd name="connsiteY0" fmla="*/ 397669 h 397669"/>
                <a:gd name="connsiteX1" fmla="*/ 98464 w 138433"/>
                <a:gd name="connsiteY1" fmla="*/ 0 h 397669"/>
                <a:gd name="connsiteX0" fmla="*/ 18855 w 142510"/>
                <a:gd name="connsiteY0" fmla="*/ 397669 h 397669"/>
                <a:gd name="connsiteX1" fmla="*/ 102992 w 142510"/>
                <a:gd name="connsiteY1" fmla="*/ 0 h 397669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37320 w 137320"/>
                <a:gd name="connsiteY0" fmla="*/ 233363 h 233363"/>
                <a:gd name="connsiteX1" fmla="*/ 0 w 137320"/>
                <a:gd name="connsiteY1" fmla="*/ 0 h 233363"/>
                <a:gd name="connsiteX0" fmla="*/ 175420 w 175420"/>
                <a:gd name="connsiteY0" fmla="*/ 238125 h 238125"/>
                <a:gd name="connsiteX1" fmla="*/ 0 w 175420"/>
                <a:gd name="connsiteY1" fmla="*/ 0 h 238125"/>
                <a:gd name="connsiteX0" fmla="*/ 63502 w 63502"/>
                <a:gd name="connsiteY0" fmla="*/ 107156 h 107156"/>
                <a:gd name="connsiteX1" fmla="*/ 0 w 63502"/>
                <a:gd name="connsiteY1" fmla="*/ 0 h 107156"/>
                <a:gd name="connsiteX0" fmla="*/ 63502 w 77198"/>
                <a:gd name="connsiteY0" fmla="*/ 107156 h 107156"/>
                <a:gd name="connsiteX1" fmla="*/ 0 w 77198"/>
                <a:gd name="connsiteY1" fmla="*/ 0 h 107156"/>
                <a:gd name="connsiteX0" fmla="*/ 73027 w 84027"/>
                <a:gd name="connsiteY0" fmla="*/ 107156 h 107156"/>
                <a:gd name="connsiteX1" fmla="*/ 0 w 84027"/>
                <a:gd name="connsiteY1" fmla="*/ 0 h 107156"/>
                <a:gd name="connsiteX0" fmla="*/ 73027 w 74509"/>
                <a:gd name="connsiteY0" fmla="*/ 107156 h 107156"/>
                <a:gd name="connsiteX1" fmla="*/ 0 w 74509"/>
                <a:gd name="connsiteY1" fmla="*/ 0 h 107156"/>
                <a:gd name="connsiteX0" fmla="*/ 73027 w 73027"/>
                <a:gd name="connsiteY0" fmla="*/ 107156 h 107156"/>
                <a:gd name="connsiteX1" fmla="*/ 0 w 73027"/>
                <a:gd name="connsiteY1" fmla="*/ 0 h 107156"/>
                <a:gd name="connsiteX0" fmla="*/ 77790 w 77790"/>
                <a:gd name="connsiteY0" fmla="*/ 102393 h 102393"/>
                <a:gd name="connsiteX1" fmla="*/ 0 w 77790"/>
                <a:gd name="connsiteY1" fmla="*/ 0 h 102393"/>
                <a:gd name="connsiteX0" fmla="*/ 77790 w 77790"/>
                <a:gd name="connsiteY0" fmla="*/ 102393 h 102393"/>
                <a:gd name="connsiteX1" fmla="*/ 0 w 77790"/>
                <a:gd name="connsiteY1" fmla="*/ 0 h 102393"/>
                <a:gd name="connsiteX0" fmla="*/ 77790 w 77790"/>
                <a:gd name="connsiteY0" fmla="*/ 102393 h 102393"/>
                <a:gd name="connsiteX1" fmla="*/ 0 w 77790"/>
                <a:gd name="connsiteY1" fmla="*/ 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90" h="102393">
                  <a:moveTo>
                    <a:pt x="77790" y="102393"/>
                  </a:moveTo>
                  <a:cubicBezTo>
                    <a:pt x="68793" y="51330"/>
                    <a:pt x="45507" y="16140"/>
                    <a:pt x="0" y="0"/>
                  </a:cubicBezTo>
                </a:path>
              </a:pathLst>
            </a:custGeom>
            <a:noFill/>
            <a:ln cap="rnd">
              <a:solidFill>
                <a:srgbClr val="CE54E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5" name="Freeform: Shape 2924">
              <a:extLst>
                <a:ext uri="{FF2B5EF4-FFF2-40B4-BE49-F238E27FC236}">
                  <a16:creationId xmlns:a16="http://schemas.microsoft.com/office/drawing/2014/main" id="{6E72194C-2F2E-E5BE-26EC-9CE12112BC79}"/>
                </a:ext>
              </a:extLst>
            </p:cNvPr>
            <p:cNvSpPr/>
            <p:nvPr/>
          </p:nvSpPr>
          <p:spPr>
            <a:xfrm rot="21254312">
              <a:off x="11679469" y="8428217"/>
              <a:ext cx="448582" cy="272826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  <a:gd name="connsiteX0" fmla="*/ 15538 w 402093"/>
                <a:gd name="connsiteY0" fmla="*/ 191782 h 191782"/>
                <a:gd name="connsiteX1" fmla="*/ 402093 w 402093"/>
                <a:gd name="connsiteY1" fmla="*/ 98913 h 191782"/>
                <a:gd name="connsiteX0" fmla="*/ 0 w 386555"/>
                <a:gd name="connsiteY0" fmla="*/ 105309 h 189420"/>
                <a:gd name="connsiteX1" fmla="*/ 386555 w 386555"/>
                <a:gd name="connsiteY1" fmla="*/ 12440 h 189420"/>
                <a:gd name="connsiteX0" fmla="*/ 0 w 384173"/>
                <a:gd name="connsiteY0" fmla="*/ 116921 h 199425"/>
                <a:gd name="connsiteX1" fmla="*/ 384173 w 384173"/>
                <a:gd name="connsiteY1" fmla="*/ 12145 h 199425"/>
                <a:gd name="connsiteX0" fmla="*/ 0 w 448467"/>
                <a:gd name="connsiteY0" fmla="*/ 0 h 116573"/>
                <a:gd name="connsiteX1" fmla="*/ 448467 w 448467"/>
                <a:gd name="connsiteY1" fmla="*/ 76199 h 116573"/>
                <a:gd name="connsiteX0" fmla="*/ 0 w 448780"/>
                <a:gd name="connsiteY0" fmla="*/ 0 h 246860"/>
                <a:gd name="connsiteX1" fmla="*/ 448467 w 448780"/>
                <a:gd name="connsiteY1" fmla="*/ 76199 h 246860"/>
                <a:gd name="connsiteX0" fmla="*/ 0 w 448780"/>
                <a:gd name="connsiteY0" fmla="*/ 0 h 262998"/>
                <a:gd name="connsiteX1" fmla="*/ 448467 w 448780"/>
                <a:gd name="connsiteY1" fmla="*/ 76199 h 262998"/>
                <a:gd name="connsiteX0" fmla="*/ 0 w 439263"/>
                <a:gd name="connsiteY0" fmla="*/ 0 h 262998"/>
                <a:gd name="connsiteX1" fmla="*/ 438942 w 439263"/>
                <a:gd name="connsiteY1" fmla="*/ 76199 h 262998"/>
                <a:gd name="connsiteX0" fmla="*/ 0 w 439257"/>
                <a:gd name="connsiteY0" fmla="*/ 0 h 263794"/>
                <a:gd name="connsiteX1" fmla="*/ 438942 w 439257"/>
                <a:gd name="connsiteY1" fmla="*/ 76199 h 263794"/>
                <a:gd name="connsiteX0" fmla="*/ 0 w 444015"/>
                <a:gd name="connsiteY0" fmla="*/ 0 h 265163"/>
                <a:gd name="connsiteX1" fmla="*/ 443704 w 444015"/>
                <a:gd name="connsiteY1" fmla="*/ 78581 h 265163"/>
                <a:gd name="connsiteX0" fmla="*/ 0 w 448773"/>
                <a:gd name="connsiteY0" fmla="*/ 0 h 265163"/>
                <a:gd name="connsiteX1" fmla="*/ 448466 w 448773"/>
                <a:gd name="connsiteY1" fmla="*/ 78581 h 265163"/>
                <a:gd name="connsiteX0" fmla="*/ 0 w 444015"/>
                <a:gd name="connsiteY0" fmla="*/ 0 h 265163"/>
                <a:gd name="connsiteX1" fmla="*/ 443704 w 444015"/>
                <a:gd name="connsiteY1" fmla="*/ 78581 h 265163"/>
                <a:gd name="connsiteX0" fmla="*/ 0 w 448773"/>
                <a:gd name="connsiteY0" fmla="*/ 0 h 265163"/>
                <a:gd name="connsiteX1" fmla="*/ 448466 w 448773"/>
                <a:gd name="connsiteY1" fmla="*/ 78581 h 265163"/>
                <a:gd name="connsiteX0" fmla="*/ 0 w 448582"/>
                <a:gd name="connsiteY0" fmla="*/ 0 h 262246"/>
                <a:gd name="connsiteX1" fmla="*/ 448466 w 448582"/>
                <a:gd name="connsiteY1" fmla="*/ 78581 h 262246"/>
                <a:gd name="connsiteX0" fmla="*/ 0 w 448582"/>
                <a:gd name="connsiteY0" fmla="*/ 0 h 272826"/>
                <a:gd name="connsiteX1" fmla="*/ 448466 w 448582"/>
                <a:gd name="connsiteY1" fmla="*/ 78581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582" h="272826">
                  <a:moveTo>
                    <a:pt x="0" y="0"/>
                  </a:moveTo>
                  <a:cubicBezTo>
                    <a:pt x="107687" y="346605"/>
                    <a:pt x="455874" y="351895"/>
                    <a:pt x="448466" y="78581"/>
                  </a:cubicBezTo>
                </a:path>
              </a:pathLst>
            </a:custGeom>
            <a:noFill/>
            <a:ln cap="rnd">
              <a:solidFill>
                <a:srgbClr val="AC7C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28" name="Freeform: Shape 2927">
              <a:extLst>
                <a:ext uri="{FF2B5EF4-FFF2-40B4-BE49-F238E27FC236}">
                  <a16:creationId xmlns:a16="http://schemas.microsoft.com/office/drawing/2014/main" id="{AB725F09-E40B-95DC-82EA-A93819D2D03D}"/>
                </a:ext>
              </a:extLst>
            </p:cNvPr>
            <p:cNvSpPr/>
            <p:nvPr/>
          </p:nvSpPr>
          <p:spPr>
            <a:xfrm rot="77580">
              <a:off x="11725480" y="8250746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9" name="Freeform: Shape 2928">
              <a:extLst>
                <a:ext uri="{FF2B5EF4-FFF2-40B4-BE49-F238E27FC236}">
                  <a16:creationId xmlns:a16="http://schemas.microsoft.com/office/drawing/2014/main" id="{A0769910-8202-41AF-1789-411D0A636504}"/>
                </a:ext>
              </a:extLst>
            </p:cNvPr>
            <p:cNvSpPr/>
            <p:nvPr/>
          </p:nvSpPr>
          <p:spPr>
            <a:xfrm rot="77580">
              <a:off x="11769385" y="8330082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rgbClr val="52C2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0" name="Freeform: Shape 2929">
              <a:extLst>
                <a:ext uri="{FF2B5EF4-FFF2-40B4-BE49-F238E27FC236}">
                  <a16:creationId xmlns:a16="http://schemas.microsoft.com/office/drawing/2014/main" id="{C4E885CD-840C-11DC-0395-976448450D47}"/>
                </a:ext>
              </a:extLst>
            </p:cNvPr>
            <p:cNvSpPr/>
            <p:nvPr/>
          </p:nvSpPr>
          <p:spPr>
            <a:xfrm rot="77580">
              <a:off x="11817071" y="8399465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1" name="Freeform: Shape 2930">
              <a:extLst>
                <a:ext uri="{FF2B5EF4-FFF2-40B4-BE49-F238E27FC236}">
                  <a16:creationId xmlns:a16="http://schemas.microsoft.com/office/drawing/2014/main" id="{68C8B977-3747-5E7D-A2A0-34F8CD5E65B3}"/>
                </a:ext>
              </a:extLst>
            </p:cNvPr>
            <p:cNvSpPr/>
            <p:nvPr/>
          </p:nvSpPr>
          <p:spPr>
            <a:xfrm rot="77580">
              <a:off x="11876366" y="8465282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rgbClr val="52C2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3" name="Oval 2932">
              <a:extLst>
                <a:ext uri="{FF2B5EF4-FFF2-40B4-BE49-F238E27FC236}">
                  <a16:creationId xmlns:a16="http://schemas.microsoft.com/office/drawing/2014/main" id="{0469D554-A50D-7B6A-49A3-B142DDA3B7A8}"/>
                </a:ext>
              </a:extLst>
            </p:cNvPr>
            <p:cNvSpPr/>
            <p:nvPr/>
          </p:nvSpPr>
          <p:spPr>
            <a:xfrm>
              <a:off x="11638665" y="8152205"/>
              <a:ext cx="232081" cy="2320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4" name="Freeform: Shape 2923">
              <a:extLst>
                <a:ext uri="{FF2B5EF4-FFF2-40B4-BE49-F238E27FC236}">
                  <a16:creationId xmlns:a16="http://schemas.microsoft.com/office/drawing/2014/main" id="{8FA34D24-D3DC-543A-068D-43E446B953EC}"/>
                </a:ext>
              </a:extLst>
            </p:cNvPr>
            <p:cNvSpPr/>
            <p:nvPr/>
          </p:nvSpPr>
          <p:spPr>
            <a:xfrm rot="21254312">
              <a:off x="11628377" y="8145383"/>
              <a:ext cx="252402" cy="294052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402" h="294052">
                  <a:moveTo>
                    <a:pt x="23009" y="294052"/>
                  </a:moveTo>
                  <a:cubicBezTo>
                    <a:pt x="-76474" y="-2281"/>
                    <a:pt x="174085" y="-49378"/>
                    <a:pt x="252402" y="41639"/>
                  </a:cubicBezTo>
                </a:path>
              </a:pathLst>
            </a:custGeom>
            <a:noFill/>
            <a:ln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E8602E6-69B1-A89C-5D9B-2C3752DAE169}"/>
              </a:ext>
            </a:extLst>
          </p:cNvPr>
          <p:cNvSpPr/>
          <p:nvPr/>
        </p:nvSpPr>
        <p:spPr>
          <a:xfrm>
            <a:off x="12395994" y="6588123"/>
            <a:ext cx="2097882" cy="1044180"/>
          </a:xfrm>
          <a:custGeom>
            <a:avLst/>
            <a:gdLst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435100"/>
              <a:gd name="connsiteY0" fmla="*/ 1717675 h 1717675"/>
              <a:gd name="connsiteX1" fmla="*/ 1435100 w 1435100"/>
              <a:gd name="connsiteY1" fmla="*/ 0 h 1717675"/>
              <a:gd name="connsiteX0" fmla="*/ 0 w 1576845"/>
              <a:gd name="connsiteY0" fmla="*/ 1717675 h 1717675"/>
              <a:gd name="connsiteX1" fmla="*/ 1435100 w 1576845"/>
              <a:gd name="connsiteY1" fmla="*/ 0 h 1717675"/>
              <a:gd name="connsiteX0" fmla="*/ 2054225 w 2233856"/>
              <a:gd name="connsiteY0" fmla="*/ 936625 h 936625"/>
              <a:gd name="connsiteX1" fmla="*/ 0 w 2233856"/>
              <a:gd name="connsiteY1" fmla="*/ 0 h 936625"/>
              <a:gd name="connsiteX0" fmla="*/ 2054225 w 2054225"/>
              <a:gd name="connsiteY0" fmla="*/ 936625 h 1029491"/>
              <a:gd name="connsiteX1" fmla="*/ 0 w 2054225"/>
              <a:gd name="connsiteY1" fmla="*/ 0 h 1029491"/>
              <a:gd name="connsiteX0" fmla="*/ 2057400 w 2057400"/>
              <a:gd name="connsiteY0" fmla="*/ 949325 h 1040812"/>
              <a:gd name="connsiteX1" fmla="*/ 0 w 2057400"/>
              <a:gd name="connsiteY1" fmla="*/ 0 h 1040812"/>
              <a:gd name="connsiteX0" fmla="*/ 2057400 w 2057400"/>
              <a:gd name="connsiteY0" fmla="*/ 949325 h 1024990"/>
              <a:gd name="connsiteX1" fmla="*/ 0 w 2057400"/>
              <a:gd name="connsiteY1" fmla="*/ 0 h 1024990"/>
              <a:gd name="connsiteX0" fmla="*/ 2052638 w 2052638"/>
              <a:gd name="connsiteY0" fmla="*/ 954087 h 1029388"/>
              <a:gd name="connsiteX1" fmla="*/ 0 w 2052638"/>
              <a:gd name="connsiteY1" fmla="*/ 0 h 1029388"/>
              <a:gd name="connsiteX0" fmla="*/ 2050257 w 2050257"/>
              <a:gd name="connsiteY0" fmla="*/ 949325 h 1024990"/>
              <a:gd name="connsiteX1" fmla="*/ 0 w 2050257"/>
              <a:gd name="connsiteY1" fmla="*/ 0 h 1024990"/>
              <a:gd name="connsiteX0" fmla="*/ 2050257 w 2050257"/>
              <a:gd name="connsiteY0" fmla="*/ 949325 h 1052538"/>
              <a:gd name="connsiteX1" fmla="*/ 0 w 2050257"/>
              <a:gd name="connsiteY1" fmla="*/ 0 h 1052538"/>
              <a:gd name="connsiteX0" fmla="*/ 2097882 w 2097882"/>
              <a:gd name="connsiteY0" fmla="*/ 942181 h 1046336"/>
              <a:gd name="connsiteX1" fmla="*/ 0 w 2097882"/>
              <a:gd name="connsiteY1" fmla="*/ 0 h 1046336"/>
              <a:gd name="connsiteX0" fmla="*/ 2097882 w 2097882"/>
              <a:gd name="connsiteY0" fmla="*/ 942181 h 1059028"/>
              <a:gd name="connsiteX1" fmla="*/ 0 w 2097882"/>
              <a:gd name="connsiteY1" fmla="*/ 0 h 1059028"/>
              <a:gd name="connsiteX0" fmla="*/ 2097882 w 2097882"/>
              <a:gd name="connsiteY0" fmla="*/ 942181 h 1049254"/>
              <a:gd name="connsiteX1" fmla="*/ 0 w 2097882"/>
              <a:gd name="connsiteY1" fmla="*/ 0 h 1049254"/>
              <a:gd name="connsiteX0" fmla="*/ 2097882 w 2097882"/>
              <a:gd name="connsiteY0" fmla="*/ 942181 h 1052179"/>
              <a:gd name="connsiteX1" fmla="*/ 0 w 2097882"/>
              <a:gd name="connsiteY1" fmla="*/ 0 h 1052179"/>
              <a:gd name="connsiteX0" fmla="*/ 2097882 w 2097882"/>
              <a:gd name="connsiteY0" fmla="*/ 942181 h 1041082"/>
              <a:gd name="connsiteX1" fmla="*/ 0 w 2097882"/>
              <a:gd name="connsiteY1" fmla="*/ 0 h 1041082"/>
              <a:gd name="connsiteX0" fmla="*/ 2097882 w 2097882"/>
              <a:gd name="connsiteY0" fmla="*/ 942181 h 1041834"/>
              <a:gd name="connsiteX1" fmla="*/ 0 w 2097882"/>
              <a:gd name="connsiteY1" fmla="*/ 0 h 1041834"/>
              <a:gd name="connsiteX0" fmla="*/ 2097882 w 2097882"/>
              <a:gd name="connsiteY0" fmla="*/ 942181 h 1060808"/>
              <a:gd name="connsiteX1" fmla="*/ 0 w 2097882"/>
              <a:gd name="connsiteY1" fmla="*/ 0 h 1060808"/>
              <a:gd name="connsiteX0" fmla="*/ 2097882 w 2097882"/>
              <a:gd name="connsiteY0" fmla="*/ 942181 h 1064642"/>
              <a:gd name="connsiteX1" fmla="*/ 0 w 2097882"/>
              <a:gd name="connsiteY1" fmla="*/ 0 h 1064642"/>
              <a:gd name="connsiteX0" fmla="*/ 2097882 w 2097882"/>
              <a:gd name="connsiteY0" fmla="*/ 942181 h 1081608"/>
              <a:gd name="connsiteX1" fmla="*/ 0 w 2097882"/>
              <a:gd name="connsiteY1" fmla="*/ 0 h 1081608"/>
              <a:gd name="connsiteX0" fmla="*/ 2097882 w 2097882"/>
              <a:gd name="connsiteY0" fmla="*/ 942181 h 1077689"/>
              <a:gd name="connsiteX1" fmla="*/ 0 w 2097882"/>
              <a:gd name="connsiteY1" fmla="*/ 0 h 1077689"/>
              <a:gd name="connsiteX0" fmla="*/ 2097882 w 2097882"/>
              <a:gd name="connsiteY0" fmla="*/ 942181 h 1044180"/>
              <a:gd name="connsiteX1" fmla="*/ 0 w 2097882"/>
              <a:gd name="connsiteY1" fmla="*/ 0 h 1044180"/>
              <a:gd name="connsiteX0" fmla="*/ 2097882 w 2097882"/>
              <a:gd name="connsiteY0" fmla="*/ 942181 h 1050039"/>
              <a:gd name="connsiteX1" fmla="*/ 0 w 2097882"/>
              <a:gd name="connsiteY1" fmla="*/ 0 h 1050039"/>
              <a:gd name="connsiteX0" fmla="*/ 2097882 w 2097882"/>
              <a:gd name="connsiteY0" fmla="*/ 942181 h 1044180"/>
              <a:gd name="connsiteX1" fmla="*/ 0 w 2097882"/>
              <a:gd name="connsiteY1" fmla="*/ 0 h 1044180"/>
              <a:gd name="connsiteX0" fmla="*/ 2097882 w 2097882"/>
              <a:gd name="connsiteY0" fmla="*/ 942181 h 1044180"/>
              <a:gd name="connsiteX1" fmla="*/ 0 w 2097882"/>
              <a:gd name="connsiteY1" fmla="*/ 0 h 104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97882" h="1044180">
                <a:moveTo>
                  <a:pt x="2097882" y="942181"/>
                </a:moveTo>
                <a:cubicBezTo>
                  <a:pt x="767291" y="1240630"/>
                  <a:pt x="378883" y="871538"/>
                  <a:pt x="0" y="0"/>
                </a:cubicBezTo>
              </a:path>
            </a:pathLst>
          </a:custGeom>
          <a:noFill/>
          <a:ln w="38100" cap="rnd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8" name="Oval 2877">
            <a:extLst>
              <a:ext uri="{FF2B5EF4-FFF2-40B4-BE49-F238E27FC236}">
                <a16:creationId xmlns:a16="http://schemas.microsoft.com/office/drawing/2014/main" id="{7CF37BD6-2D0C-21D1-C283-300EC432C070}"/>
              </a:ext>
            </a:extLst>
          </p:cNvPr>
          <p:cNvSpPr/>
          <p:nvPr/>
        </p:nvSpPr>
        <p:spPr>
          <a:xfrm>
            <a:off x="13157280" y="7407422"/>
            <a:ext cx="228520" cy="228520"/>
          </a:xfrm>
          <a:prstGeom prst="ellipse">
            <a:avLst/>
          </a:prstGeom>
          <a:solidFill>
            <a:srgbClr val="269E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28" name="Group 3027">
            <a:extLst>
              <a:ext uri="{FF2B5EF4-FFF2-40B4-BE49-F238E27FC236}">
                <a16:creationId xmlns:a16="http://schemas.microsoft.com/office/drawing/2014/main" id="{D1B5B27D-6EAF-119C-96E4-8299A8EEEC72}"/>
              </a:ext>
            </a:extLst>
          </p:cNvPr>
          <p:cNvGrpSpPr/>
          <p:nvPr/>
        </p:nvGrpSpPr>
        <p:grpSpPr>
          <a:xfrm>
            <a:off x="13508253" y="7979991"/>
            <a:ext cx="442423" cy="453600"/>
            <a:chOff x="13508253" y="7979991"/>
            <a:chExt cx="442423" cy="453600"/>
          </a:xfrm>
        </p:grpSpPr>
        <p:pic>
          <p:nvPicPr>
            <p:cNvPr id="2976" name="Picture 2975" descr="A cartoon of a cell&#10;&#10;AI-generated content may be incorrect.">
              <a:extLst>
                <a:ext uri="{FF2B5EF4-FFF2-40B4-BE49-F238E27FC236}">
                  <a16:creationId xmlns:a16="http://schemas.microsoft.com/office/drawing/2014/main" id="{1CA034DB-195F-915B-FCCA-3EAC08CC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86802" flipH="1">
              <a:off x="13508253" y="7979991"/>
              <a:ext cx="442423" cy="453600"/>
            </a:xfrm>
            <a:prstGeom prst="rect">
              <a:avLst/>
            </a:prstGeom>
          </p:spPr>
        </p:pic>
        <p:sp>
          <p:nvSpPr>
            <p:cNvPr id="2994" name="Rectangle 2993">
              <a:extLst>
                <a:ext uri="{FF2B5EF4-FFF2-40B4-BE49-F238E27FC236}">
                  <a16:creationId xmlns:a16="http://schemas.microsoft.com/office/drawing/2014/main" id="{399A2C66-C546-885D-3730-09A29FCDB138}"/>
                </a:ext>
              </a:extLst>
            </p:cNvPr>
            <p:cNvSpPr/>
            <p:nvPr/>
          </p:nvSpPr>
          <p:spPr>
            <a:xfrm>
              <a:off x="13554308" y="8158501"/>
              <a:ext cx="270827" cy="244487"/>
            </a:xfrm>
            <a:custGeom>
              <a:avLst/>
              <a:gdLst>
                <a:gd name="connsiteX0" fmla="*/ 0 w 89004"/>
                <a:gd name="connsiteY0" fmla="*/ 0 h 78582"/>
                <a:gd name="connsiteX1" fmla="*/ 89004 w 89004"/>
                <a:gd name="connsiteY1" fmla="*/ 0 h 78582"/>
                <a:gd name="connsiteX2" fmla="*/ 89004 w 89004"/>
                <a:gd name="connsiteY2" fmla="*/ 78582 h 78582"/>
                <a:gd name="connsiteX3" fmla="*/ 0 w 89004"/>
                <a:gd name="connsiteY3" fmla="*/ 78582 h 78582"/>
                <a:gd name="connsiteX4" fmla="*/ 0 w 89004"/>
                <a:gd name="connsiteY4" fmla="*/ 0 h 78582"/>
                <a:gd name="connsiteX0" fmla="*/ 0 w 141392"/>
                <a:gd name="connsiteY0" fmla="*/ 0 h 78582"/>
                <a:gd name="connsiteX1" fmla="*/ 89004 w 141392"/>
                <a:gd name="connsiteY1" fmla="*/ 0 h 78582"/>
                <a:gd name="connsiteX2" fmla="*/ 141392 w 141392"/>
                <a:gd name="connsiteY2" fmla="*/ 76200 h 78582"/>
                <a:gd name="connsiteX3" fmla="*/ 0 w 141392"/>
                <a:gd name="connsiteY3" fmla="*/ 78582 h 78582"/>
                <a:gd name="connsiteX4" fmla="*/ 0 w 141392"/>
                <a:gd name="connsiteY4" fmla="*/ 0 h 78582"/>
                <a:gd name="connsiteX0" fmla="*/ 2381 w 141392"/>
                <a:gd name="connsiteY0" fmla="*/ 0 h 119064"/>
                <a:gd name="connsiteX1" fmla="*/ 89004 w 141392"/>
                <a:gd name="connsiteY1" fmla="*/ 40482 h 119064"/>
                <a:gd name="connsiteX2" fmla="*/ 141392 w 141392"/>
                <a:gd name="connsiteY2" fmla="*/ 116682 h 119064"/>
                <a:gd name="connsiteX3" fmla="*/ 0 w 141392"/>
                <a:gd name="connsiteY3" fmla="*/ 119064 h 119064"/>
                <a:gd name="connsiteX4" fmla="*/ 2381 w 141392"/>
                <a:gd name="connsiteY4" fmla="*/ 0 h 119064"/>
                <a:gd name="connsiteX0" fmla="*/ 32550 w 171561"/>
                <a:gd name="connsiteY0" fmla="*/ 0 h 119064"/>
                <a:gd name="connsiteX1" fmla="*/ 119173 w 171561"/>
                <a:gd name="connsiteY1" fmla="*/ 40482 h 119064"/>
                <a:gd name="connsiteX2" fmla="*/ 171561 w 171561"/>
                <a:gd name="connsiteY2" fmla="*/ 116682 h 119064"/>
                <a:gd name="connsiteX3" fmla="*/ 30169 w 171561"/>
                <a:gd name="connsiteY3" fmla="*/ 119064 h 119064"/>
                <a:gd name="connsiteX4" fmla="*/ 32550 w 171561"/>
                <a:gd name="connsiteY4" fmla="*/ 0 h 119064"/>
                <a:gd name="connsiteX0" fmla="*/ 37334 w 176345"/>
                <a:gd name="connsiteY0" fmla="*/ 0 h 119064"/>
                <a:gd name="connsiteX1" fmla="*/ 123957 w 176345"/>
                <a:gd name="connsiteY1" fmla="*/ 40482 h 119064"/>
                <a:gd name="connsiteX2" fmla="*/ 176345 w 176345"/>
                <a:gd name="connsiteY2" fmla="*/ 116682 h 119064"/>
                <a:gd name="connsiteX3" fmla="*/ 34953 w 176345"/>
                <a:gd name="connsiteY3" fmla="*/ 119064 h 119064"/>
                <a:gd name="connsiteX4" fmla="*/ 37334 w 176345"/>
                <a:gd name="connsiteY4" fmla="*/ 0 h 119064"/>
                <a:gd name="connsiteX0" fmla="*/ 37334 w 176345"/>
                <a:gd name="connsiteY0" fmla="*/ 0 h 136273"/>
                <a:gd name="connsiteX1" fmla="*/ 123957 w 176345"/>
                <a:gd name="connsiteY1" fmla="*/ 40482 h 136273"/>
                <a:gd name="connsiteX2" fmla="*/ 176345 w 176345"/>
                <a:gd name="connsiteY2" fmla="*/ 116682 h 136273"/>
                <a:gd name="connsiteX3" fmla="*/ 34953 w 176345"/>
                <a:gd name="connsiteY3" fmla="*/ 119064 h 136273"/>
                <a:gd name="connsiteX4" fmla="*/ 37334 w 176345"/>
                <a:gd name="connsiteY4" fmla="*/ 0 h 136273"/>
                <a:gd name="connsiteX0" fmla="*/ 33725 w 172736"/>
                <a:gd name="connsiteY0" fmla="*/ 0 h 149615"/>
                <a:gd name="connsiteX1" fmla="*/ 120348 w 172736"/>
                <a:gd name="connsiteY1" fmla="*/ 40482 h 149615"/>
                <a:gd name="connsiteX2" fmla="*/ 172736 w 172736"/>
                <a:gd name="connsiteY2" fmla="*/ 116682 h 149615"/>
                <a:gd name="connsiteX3" fmla="*/ 43250 w 172736"/>
                <a:gd name="connsiteY3" fmla="*/ 135733 h 149615"/>
                <a:gd name="connsiteX4" fmla="*/ 33725 w 172736"/>
                <a:gd name="connsiteY4" fmla="*/ 0 h 149615"/>
                <a:gd name="connsiteX0" fmla="*/ 36064 w 175075"/>
                <a:gd name="connsiteY0" fmla="*/ 0 h 149615"/>
                <a:gd name="connsiteX1" fmla="*/ 122687 w 175075"/>
                <a:gd name="connsiteY1" fmla="*/ 40482 h 149615"/>
                <a:gd name="connsiteX2" fmla="*/ 175075 w 175075"/>
                <a:gd name="connsiteY2" fmla="*/ 116682 h 149615"/>
                <a:gd name="connsiteX3" fmla="*/ 45589 w 175075"/>
                <a:gd name="connsiteY3" fmla="*/ 135733 h 149615"/>
                <a:gd name="connsiteX4" fmla="*/ 36064 w 175075"/>
                <a:gd name="connsiteY4" fmla="*/ 0 h 149615"/>
                <a:gd name="connsiteX0" fmla="*/ 36064 w 175075"/>
                <a:gd name="connsiteY0" fmla="*/ 0 h 147604"/>
                <a:gd name="connsiteX1" fmla="*/ 122687 w 175075"/>
                <a:gd name="connsiteY1" fmla="*/ 40482 h 147604"/>
                <a:gd name="connsiteX2" fmla="*/ 175075 w 175075"/>
                <a:gd name="connsiteY2" fmla="*/ 116682 h 147604"/>
                <a:gd name="connsiteX3" fmla="*/ 45589 w 175075"/>
                <a:gd name="connsiteY3" fmla="*/ 135733 h 147604"/>
                <a:gd name="connsiteX4" fmla="*/ 36064 w 175075"/>
                <a:gd name="connsiteY4" fmla="*/ 0 h 147604"/>
                <a:gd name="connsiteX0" fmla="*/ 36064 w 175075"/>
                <a:gd name="connsiteY0" fmla="*/ 0 h 143665"/>
                <a:gd name="connsiteX1" fmla="*/ 122687 w 175075"/>
                <a:gd name="connsiteY1" fmla="*/ 40482 h 143665"/>
                <a:gd name="connsiteX2" fmla="*/ 175075 w 175075"/>
                <a:gd name="connsiteY2" fmla="*/ 116682 h 143665"/>
                <a:gd name="connsiteX3" fmla="*/ 45589 w 175075"/>
                <a:gd name="connsiteY3" fmla="*/ 135733 h 143665"/>
                <a:gd name="connsiteX4" fmla="*/ 36064 w 175075"/>
                <a:gd name="connsiteY4" fmla="*/ 0 h 143665"/>
                <a:gd name="connsiteX0" fmla="*/ 36936 w 175947"/>
                <a:gd name="connsiteY0" fmla="*/ 0 h 152020"/>
                <a:gd name="connsiteX1" fmla="*/ 123559 w 175947"/>
                <a:gd name="connsiteY1" fmla="*/ 40482 h 152020"/>
                <a:gd name="connsiteX2" fmla="*/ 175947 w 175947"/>
                <a:gd name="connsiteY2" fmla="*/ 116682 h 152020"/>
                <a:gd name="connsiteX3" fmla="*/ 46461 w 175947"/>
                <a:gd name="connsiteY3" fmla="*/ 135733 h 152020"/>
                <a:gd name="connsiteX4" fmla="*/ 36936 w 175947"/>
                <a:gd name="connsiteY4" fmla="*/ 0 h 152020"/>
                <a:gd name="connsiteX0" fmla="*/ 35398 w 186315"/>
                <a:gd name="connsiteY0" fmla="*/ 0 h 143887"/>
                <a:gd name="connsiteX1" fmla="*/ 122021 w 186315"/>
                <a:gd name="connsiteY1" fmla="*/ 40482 h 143887"/>
                <a:gd name="connsiteX2" fmla="*/ 186315 w 186315"/>
                <a:gd name="connsiteY2" fmla="*/ 119063 h 143887"/>
                <a:gd name="connsiteX3" fmla="*/ 44923 w 186315"/>
                <a:gd name="connsiteY3" fmla="*/ 135733 h 143887"/>
                <a:gd name="connsiteX4" fmla="*/ 35398 w 186315"/>
                <a:gd name="connsiteY4" fmla="*/ 0 h 143887"/>
                <a:gd name="connsiteX0" fmla="*/ 35398 w 187989"/>
                <a:gd name="connsiteY0" fmla="*/ 0 h 143887"/>
                <a:gd name="connsiteX1" fmla="*/ 122021 w 187989"/>
                <a:gd name="connsiteY1" fmla="*/ 40482 h 143887"/>
                <a:gd name="connsiteX2" fmla="*/ 186315 w 187989"/>
                <a:gd name="connsiteY2" fmla="*/ 119063 h 143887"/>
                <a:gd name="connsiteX3" fmla="*/ 44923 w 187989"/>
                <a:gd name="connsiteY3" fmla="*/ 135733 h 143887"/>
                <a:gd name="connsiteX4" fmla="*/ 35398 w 187989"/>
                <a:gd name="connsiteY4" fmla="*/ 0 h 143887"/>
                <a:gd name="connsiteX0" fmla="*/ 35398 w 187989"/>
                <a:gd name="connsiteY0" fmla="*/ 0 h 155985"/>
                <a:gd name="connsiteX1" fmla="*/ 122021 w 187989"/>
                <a:gd name="connsiteY1" fmla="*/ 40482 h 155985"/>
                <a:gd name="connsiteX2" fmla="*/ 186315 w 187989"/>
                <a:gd name="connsiteY2" fmla="*/ 119063 h 155985"/>
                <a:gd name="connsiteX3" fmla="*/ 44923 w 187989"/>
                <a:gd name="connsiteY3" fmla="*/ 135733 h 155985"/>
                <a:gd name="connsiteX4" fmla="*/ 35398 w 187989"/>
                <a:gd name="connsiteY4" fmla="*/ 0 h 155985"/>
                <a:gd name="connsiteX0" fmla="*/ 35398 w 190628"/>
                <a:gd name="connsiteY0" fmla="*/ 0 h 155985"/>
                <a:gd name="connsiteX1" fmla="*/ 122021 w 190628"/>
                <a:gd name="connsiteY1" fmla="*/ 40482 h 155985"/>
                <a:gd name="connsiteX2" fmla="*/ 186315 w 190628"/>
                <a:gd name="connsiteY2" fmla="*/ 119063 h 155985"/>
                <a:gd name="connsiteX3" fmla="*/ 44923 w 190628"/>
                <a:gd name="connsiteY3" fmla="*/ 135733 h 155985"/>
                <a:gd name="connsiteX4" fmla="*/ 35398 w 190628"/>
                <a:gd name="connsiteY4" fmla="*/ 0 h 155985"/>
                <a:gd name="connsiteX0" fmla="*/ 38325 w 258277"/>
                <a:gd name="connsiteY0" fmla="*/ 21157 h 156918"/>
                <a:gd name="connsiteX1" fmla="*/ 124948 w 258277"/>
                <a:gd name="connsiteY1" fmla="*/ 61639 h 156918"/>
                <a:gd name="connsiteX2" fmla="*/ 255917 w 258277"/>
                <a:gd name="connsiteY2" fmla="*/ 9252 h 156918"/>
                <a:gd name="connsiteX3" fmla="*/ 47850 w 258277"/>
                <a:gd name="connsiteY3" fmla="*/ 156890 h 156918"/>
                <a:gd name="connsiteX4" fmla="*/ 38325 w 258277"/>
                <a:gd name="connsiteY4" fmla="*/ 21157 h 156918"/>
                <a:gd name="connsiteX0" fmla="*/ 38325 w 258277"/>
                <a:gd name="connsiteY0" fmla="*/ 21157 h 172680"/>
                <a:gd name="connsiteX1" fmla="*/ 124948 w 258277"/>
                <a:gd name="connsiteY1" fmla="*/ 61639 h 172680"/>
                <a:gd name="connsiteX2" fmla="*/ 255917 w 258277"/>
                <a:gd name="connsiteY2" fmla="*/ 9252 h 172680"/>
                <a:gd name="connsiteX3" fmla="*/ 47850 w 258277"/>
                <a:gd name="connsiteY3" fmla="*/ 156890 h 172680"/>
                <a:gd name="connsiteX4" fmla="*/ 38325 w 258277"/>
                <a:gd name="connsiteY4" fmla="*/ 21157 h 172680"/>
                <a:gd name="connsiteX0" fmla="*/ 38545 w 263186"/>
                <a:gd name="connsiteY0" fmla="*/ 10065 h 167414"/>
                <a:gd name="connsiteX1" fmla="*/ 125168 w 263186"/>
                <a:gd name="connsiteY1" fmla="*/ 50547 h 167414"/>
                <a:gd name="connsiteX2" fmla="*/ 260900 w 263186"/>
                <a:gd name="connsiteY2" fmla="*/ 10066 h 167414"/>
                <a:gd name="connsiteX3" fmla="*/ 48070 w 263186"/>
                <a:gd name="connsiteY3" fmla="*/ 145798 h 167414"/>
                <a:gd name="connsiteX4" fmla="*/ 38545 w 263186"/>
                <a:gd name="connsiteY4" fmla="*/ 10065 h 167414"/>
                <a:gd name="connsiteX0" fmla="*/ 38545 w 263186"/>
                <a:gd name="connsiteY0" fmla="*/ 10065 h 152896"/>
                <a:gd name="connsiteX1" fmla="*/ 125168 w 263186"/>
                <a:gd name="connsiteY1" fmla="*/ 50547 h 152896"/>
                <a:gd name="connsiteX2" fmla="*/ 260900 w 263186"/>
                <a:gd name="connsiteY2" fmla="*/ 10066 h 152896"/>
                <a:gd name="connsiteX3" fmla="*/ 48070 w 263186"/>
                <a:gd name="connsiteY3" fmla="*/ 145798 h 152896"/>
                <a:gd name="connsiteX4" fmla="*/ 38545 w 263186"/>
                <a:gd name="connsiteY4" fmla="*/ 10065 h 152896"/>
                <a:gd name="connsiteX0" fmla="*/ 37631 w 262272"/>
                <a:gd name="connsiteY0" fmla="*/ 10065 h 161327"/>
                <a:gd name="connsiteX1" fmla="*/ 124254 w 262272"/>
                <a:gd name="connsiteY1" fmla="*/ 50547 h 161327"/>
                <a:gd name="connsiteX2" fmla="*/ 259986 w 262272"/>
                <a:gd name="connsiteY2" fmla="*/ 10066 h 161327"/>
                <a:gd name="connsiteX3" fmla="*/ 47156 w 262272"/>
                <a:gd name="connsiteY3" fmla="*/ 145798 h 161327"/>
                <a:gd name="connsiteX4" fmla="*/ 37631 w 262272"/>
                <a:gd name="connsiteY4" fmla="*/ 10065 h 161327"/>
                <a:gd name="connsiteX0" fmla="*/ 38545 w 263186"/>
                <a:gd name="connsiteY0" fmla="*/ 2921 h 153423"/>
                <a:gd name="connsiteX1" fmla="*/ 125168 w 263186"/>
                <a:gd name="connsiteY1" fmla="*/ 50547 h 153423"/>
                <a:gd name="connsiteX2" fmla="*/ 260900 w 263186"/>
                <a:gd name="connsiteY2" fmla="*/ 10066 h 153423"/>
                <a:gd name="connsiteX3" fmla="*/ 48070 w 263186"/>
                <a:gd name="connsiteY3" fmla="*/ 145798 h 153423"/>
                <a:gd name="connsiteX4" fmla="*/ 38545 w 263186"/>
                <a:gd name="connsiteY4" fmla="*/ 2921 h 153423"/>
                <a:gd name="connsiteX0" fmla="*/ 34410 w 259051"/>
                <a:gd name="connsiteY0" fmla="*/ 2921 h 153423"/>
                <a:gd name="connsiteX1" fmla="*/ 121033 w 259051"/>
                <a:gd name="connsiteY1" fmla="*/ 50547 h 153423"/>
                <a:gd name="connsiteX2" fmla="*/ 256765 w 259051"/>
                <a:gd name="connsiteY2" fmla="*/ 10066 h 153423"/>
                <a:gd name="connsiteX3" fmla="*/ 43935 w 259051"/>
                <a:gd name="connsiteY3" fmla="*/ 145798 h 153423"/>
                <a:gd name="connsiteX4" fmla="*/ 34410 w 259051"/>
                <a:gd name="connsiteY4" fmla="*/ 2921 h 153423"/>
                <a:gd name="connsiteX0" fmla="*/ 32812 w 257453"/>
                <a:gd name="connsiteY0" fmla="*/ 2921 h 153423"/>
                <a:gd name="connsiteX1" fmla="*/ 119435 w 257453"/>
                <a:gd name="connsiteY1" fmla="*/ 50547 h 153423"/>
                <a:gd name="connsiteX2" fmla="*/ 255167 w 257453"/>
                <a:gd name="connsiteY2" fmla="*/ 10066 h 153423"/>
                <a:gd name="connsiteX3" fmla="*/ 47099 w 257453"/>
                <a:gd name="connsiteY3" fmla="*/ 145798 h 153423"/>
                <a:gd name="connsiteX4" fmla="*/ 32812 w 257453"/>
                <a:gd name="connsiteY4" fmla="*/ 2921 h 153423"/>
                <a:gd name="connsiteX0" fmla="*/ 32507 w 257148"/>
                <a:gd name="connsiteY0" fmla="*/ 2921 h 157636"/>
                <a:gd name="connsiteX1" fmla="*/ 119130 w 257148"/>
                <a:gd name="connsiteY1" fmla="*/ 50547 h 157636"/>
                <a:gd name="connsiteX2" fmla="*/ 254862 w 257148"/>
                <a:gd name="connsiteY2" fmla="*/ 10066 h 157636"/>
                <a:gd name="connsiteX3" fmla="*/ 46794 w 257148"/>
                <a:gd name="connsiteY3" fmla="*/ 145798 h 157636"/>
                <a:gd name="connsiteX4" fmla="*/ 32507 w 257148"/>
                <a:gd name="connsiteY4" fmla="*/ 2921 h 157636"/>
                <a:gd name="connsiteX0" fmla="*/ 31645 w 256286"/>
                <a:gd name="connsiteY0" fmla="*/ 2921 h 162910"/>
                <a:gd name="connsiteX1" fmla="*/ 118268 w 256286"/>
                <a:gd name="connsiteY1" fmla="*/ 50547 h 162910"/>
                <a:gd name="connsiteX2" fmla="*/ 254000 w 256286"/>
                <a:gd name="connsiteY2" fmla="*/ 10066 h 162910"/>
                <a:gd name="connsiteX3" fmla="*/ 45932 w 256286"/>
                <a:gd name="connsiteY3" fmla="*/ 145798 h 162910"/>
                <a:gd name="connsiteX4" fmla="*/ 31645 w 256286"/>
                <a:gd name="connsiteY4" fmla="*/ 2921 h 162910"/>
                <a:gd name="connsiteX0" fmla="*/ 33164 w 257805"/>
                <a:gd name="connsiteY0" fmla="*/ 2921 h 166353"/>
                <a:gd name="connsiteX1" fmla="*/ 119787 w 257805"/>
                <a:gd name="connsiteY1" fmla="*/ 50547 h 166353"/>
                <a:gd name="connsiteX2" fmla="*/ 255519 w 257805"/>
                <a:gd name="connsiteY2" fmla="*/ 10066 h 166353"/>
                <a:gd name="connsiteX3" fmla="*/ 42688 w 257805"/>
                <a:gd name="connsiteY3" fmla="*/ 150560 h 166353"/>
                <a:gd name="connsiteX4" fmla="*/ 33164 w 257805"/>
                <a:gd name="connsiteY4" fmla="*/ 2921 h 166353"/>
                <a:gd name="connsiteX0" fmla="*/ 33164 w 257805"/>
                <a:gd name="connsiteY0" fmla="*/ 2921 h 165295"/>
                <a:gd name="connsiteX1" fmla="*/ 119787 w 257805"/>
                <a:gd name="connsiteY1" fmla="*/ 50547 h 165295"/>
                <a:gd name="connsiteX2" fmla="*/ 255519 w 257805"/>
                <a:gd name="connsiteY2" fmla="*/ 10066 h 165295"/>
                <a:gd name="connsiteX3" fmla="*/ 42688 w 257805"/>
                <a:gd name="connsiteY3" fmla="*/ 150560 h 165295"/>
                <a:gd name="connsiteX4" fmla="*/ 33164 w 257805"/>
                <a:gd name="connsiteY4" fmla="*/ 2921 h 165295"/>
                <a:gd name="connsiteX0" fmla="*/ 33164 w 262237"/>
                <a:gd name="connsiteY0" fmla="*/ 9000 h 171374"/>
                <a:gd name="connsiteX1" fmla="*/ 119787 w 262237"/>
                <a:gd name="connsiteY1" fmla="*/ 56626 h 171374"/>
                <a:gd name="connsiteX2" fmla="*/ 255519 w 262237"/>
                <a:gd name="connsiteY2" fmla="*/ 16145 h 171374"/>
                <a:gd name="connsiteX3" fmla="*/ 42688 w 262237"/>
                <a:gd name="connsiteY3" fmla="*/ 156639 h 171374"/>
                <a:gd name="connsiteX4" fmla="*/ 33164 w 262237"/>
                <a:gd name="connsiteY4" fmla="*/ 9000 h 171374"/>
                <a:gd name="connsiteX0" fmla="*/ 33164 w 262237"/>
                <a:gd name="connsiteY0" fmla="*/ 9000 h 171374"/>
                <a:gd name="connsiteX1" fmla="*/ 119787 w 262237"/>
                <a:gd name="connsiteY1" fmla="*/ 56626 h 171374"/>
                <a:gd name="connsiteX2" fmla="*/ 255519 w 262237"/>
                <a:gd name="connsiteY2" fmla="*/ 16145 h 171374"/>
                <a:gd name="connsiteX3" fmla="*/ 42688 w 262237"/>
                <a:gd name="connsiteY3" fmla="*/ 156639 h 171374"/>
                <a:gd name="connsiteX4" fmla="*/ 33164 w 262237"/>
                <a:gd name="connsiteY4" fmla="*/ 9000 h 171374"/>
                <a:gd name="connsiteX0" fmla="*/ 33164 w 264260"/>
                <a:gd name="connsiteY0" fmla="*/ 12993 h 175367"/>
                <a:gd name="connsiteX1" fmla="*/ 119787 w 264260"/>
                <a:gd name="connsiteY1" fmla="*/ 60619 h 175367"/>
                <a:gd name="connsiteX2" fmla="*/ 255519 w 264260"/>
                <a:gd name="connsiteY2" fmla="*/ 20138 h 175367"/>
                <a:gd name="connsiteX3" fmla="*/ 42688 w 264260"/>
                <a:gd name="connsiteY3" fmla="*/ 160632 h 175367"/>
                <a:gd name="connsiteX4" fmla="*/ 33164 w 264260"/>
                <a:gd name="connsiteY4" fmla="*/ 12993 h 175367"/>
                <a:gd name="connsiteX0" fmla="*/ 33164 w 264260"/>
                <a:gd name="connsiteY0" fmla="*/ 12993 h 175367"/>
                <a:gd name="connsiteX1" fmla="*/ 119787 w 264260"/>
                <a:gd name="connsiteY1" fmla="*/ 60619 h 175367"/>
                <a:gd name="connsiteX2" fmla="*/ 255519 w 264260"/>
                <a:gd name="connsiteY2" fmla="*/ 20138 h 175367"/>
                <a:gd name="connsiteX3" fmla="*/ 42688 w 264260"/>
                <a:gd name="connsiteY3" fmla="*/ 160632 h 175367"/>
                <a:gd name="connsiteX4" fmla="*/ 33164 w 264260"/>
                <a:gd name="connsiteY4" fmla="*/ 12993 h 175367"/>
                <a:gd name="connsiteX0" fmla="*/ 33164 w 266595"/>
                <a:gd name="connsiteY0" fmla="*/ 14000 h 176374"/>
                <a:gd name="connsiteX1" fmla="*/ 119787 w 266595"/>
                <a:gd name="connsiteY1" fmla="*/ 61626 h 176374"/>
                <a:gd name="connsiteX2" fmla="*/ 255519 w 266595"/>
                <a:gd name="connsiteY2" fmla="*/ 21145 h 176374"/>
                <a:gd name="connsiteX3" fmla="*/ 42688 w 266595"/>
                <a:gd name="connsiteY3" fmla="*/ 161639 h 176374"/>
                <a:gd name="connsiteX4" fmla="*/ 33164 w 266595"/>
                <a:gd name="connsiteY4" fmla="*/ 14000 h 176374"/>
                <a:gd name="connsiteX0" fmla="*/ 33164 w 266819"/>
                <a:gd name="connsiteY0" fmla="*/ 12545 h 174919"/>
                <a:gd name="connsiteX1" fmla="*/ 122169 w 266819"/>
                <a:gd name="connsiteY1" fmla="*/ 69696 h 174919"/>
                <a:gd name="connsiteX2" fmla="*/ 255519 w 266819"/>
                <a:gd name="connsiteY2" fmla="*/ 19690 h 174919"/>
                <a:gd name="connsiteX3" fmla="*/ 42688 w 266819"/>
                <a:gd name="connsiteY3" fmla="*/ 160184 h 174919"/>
                <a:gd name="connsiteX4" fmla="*/ 33164 w 266819"/>
                <a:gd name="connsiteY4" fmla="*/ 12545 h 174919"/>
                <a:gd name="connsiteX0" fmla="*/ 33164 w 266806"/>
                <a:gd name="connsiteY0" fmla="*/ 12657 h 175031"/>
                <a:gd name="connsiteX1" fmla="*/ 122169 w 266806"/>
                <a:gd name="connsiteY1" fmla="*/ 69808 h 175031"/>
                <a:gd name="connsiteX2" fmla="*/ 255519 w 266806"/>
                <a:gd name="connsiteY2" fmla="*/ 19802 h 175031"/>
                <a:gd name="connsiteX3" fmla="*/ 42688 w 266806"/>
                <a:gd name="connsiteY3" fmla="*/ 160296 h 175031"/>
                <a:gd name="connsiteX4" fmla="*/ 33164 w 266806"/>
                <a:gd name="connsiteY4" fmla="*/ 12657 h 175031"/>
                <a:gd name="connsiteX0" fmla="*/ 33164 w 266806"/>
                <a:gd name="connsiteY0" fmla="*/ 12657 h 175031"/>
                <a:gd name="connsiteX1" fmla="*/ 122169 w 266806"/>
                <a:gd name="connsiteY1" fmla="*/ 69808 h 175031"/>
                <a:gd name="connsiteX2" fmla="*/ 255519 w 266806"/>
                <a:gd name="connsiteY2" fmla="*/ 19802 h 175031"/>
                <a:gd name="connsiteX3" fmla="*/ 42688 w 266806"/>
                <a:gd name="connsiteY3" fmla="*/ 160296 h 175031"/>
                <a:gd name="connsiteX4" fmla="*/ 33164 w 266806"/>
                <a:gd name="connsiteY4" fmla="*/ 12657 h 175031"/>
                <a:gd name="connsiteX0" fmla="*/ 33164 w 266583"/>
                <a:gd name="connsiteY0" fmla="*/ 13741 h 176115"/>
                <a:gd name="connsiteX1" fmla="*/ 119788 w 266583"/>
                <a:gd name="connsiteY1" fmla="*/ 63748 h 176115"/>
                <a:gd name="connsiteX2" fmla="*/ 255519 w 266583"/>
                <a:gd name="connsiteY2" fmla="*/ 20886 h 176115"/>
                <a:gd name="connsiteX3" fmla="*/ 42688 w 266583"/>
                <a:gd name="connsiteY3" fmla="*/ 161380 h 176115"/>
                <a:gd name="connsiteX4" fmla="*/ 33164 w 266583"/>
                <a:gd name="connsiteY4" fmla="*/ 13741 h 176115"/>
                <a:gd name="connsiteX0" fmla="*/ 42055 w 250145"/>
                <a:gd name="connsiteY0" fmla="*/ 0 h 188657"/>
                <a:gd name="connsiteX1" fmla="*/ 107248 w 250145"/>
                <a:gd name="connsiteY1" fmla="*/ 83344 h 188657"/>
                <a:gd name="connsiteX2" fmla="*/ 242979 w 250145"/>
                <a:gd name="connsiteY2" fmla="*/ 40482 h 188657"/>
                <a:gd name="connsiteX3" fmla="*/ 30148 w 250145"/>
                <a:gd name="connsiteY3" fmla="*/ 180976 h 188657"/>
                <a:gd name="connsiteX4" fmla="*/ 42055 w 250145"/>
                <a:gd name="connsiteY4" fmla="*/ 0 h 188657"/>
                <a:gd name="connsiteX0" fmla="*/ 55553 w 263643"/>
                <a:gd name="connsiteY0" fmla="*/ 0 h 188657"/>
                <a:gd name="connsiteX1" fmla="*/ 120746 w 263643"/>
                <a:gd name="connsiteY1" fmla="*/ 83344 h 188657"/>
                <a:gd name="connsiteX2" fmla="*/ 256477 w 263643"/>
                <a:gd name="connsiteY2" fmla="*/ 40482 h 188657"/>
                <a:gd name="connsiteX3" fmla="*/ 43646 w 263643"/>
                <a:gd name="connsiteY3" fmla="*/ 180976 h 188657"/>
                <a:gd name="connsiteX4" fmla="*/ 55553 w 263643"/>
                <a:gd name="connsiteY4" fmla="*/ 0 h 188657"/>
                <a:gd name="connsiteX0" fmla="*/ 52832 w 260922"/>
                <a:gd name="connsiteY0" fmla="*/ 0 h 188657"/>
                <a:gd name="connsiteX1" fmla="*/ 118025 w 260922"/>
                <a:gd name="connsiteY1" fmla="*/ 83344 h 188657"/>
                <a:gd name="connsiteX2" fmla="*/ 253756 w 260922"/>
                <a:gd name="connsiteY2" fmla="*/ 40482 h 188657"/>
                <a:gd name="connsiteX3" fmla="*/ 48069 w 260922"/>
                <a:gd name="connsiteY3" fmla="*/ 180976 h 188657"/>
                <a:gd name="connsiteX4" fmla="*/ 52832 w 260922"/>
                <a:gd name="connsiteY4" fmla="*/ 0 h 188657"/>
                <a:gd name="connsiteX0" fmla="*/ 53542 w 261632"/>
                <a:gd name="connsiteY0" fmla="*/ 0 h 191930"/>
                <a:gd name="connsiteX1" fmla="*/ 118735 w 261632"/>
                <a:gd name="connsiteY1" fmla="*/ 83344 h 191930"/>
                <a:gd name="connsiteX2" fmla="*/ 254466 w 261632"/>
                <a:gd name="connsiteY2" fmla="*/ 40482 h 191930"/>
                <a:gd name="connsiteX3" fmla="*/ 48779 w 261632"/>
                <a:gd name="connsiteY3" fmla="*/ 180976 h 191930"/>
                <a:gd name="connsiteX4" fmla="*/ 53542 w 261632"/>
                <a:gd name="connsiteY4" fmla="*/ 0 h 191930"/>
                <a:gd name="connsiteX0" fmla="*/ 53253 w 261343"/>
                <a:gd name="connsiteY0" fmla="*/ 0 h 195104"/>
                <a:gd name="connsiteX1" fmla="*/ 118446 w 261343"/>
                <a:gd name="connsiteY1" fmla="*/ 83344 h 195104"/>
                <a:gd name="connsiteX2" fmla="*/ 254177 w 261343"/>
                <a:gd name="connsiteY2" fmla="*/ 40482 h 195104"/>
                <a:gd name="connsiteX3" fmla="*/ 48490 w 261343"/>
                <a:gd name="connsiteY3" fmla="*/ 180976 h 195104"/>
                <a:gd name="connsiteX4" fmla="*/ 53253 w 261343"/>
                <a:gd name="connsiteY4" fmla="*/ 0 h 195104"/>
                <a:gd name="connsiteX0" fmla="*/ 52386 w 260476"/>
                <a:gd name="connsiteY0" fmla="*/ 0 h 200561"/>
                <a:gd name="connsiteX1" fmla="*/ 117579 w 260476"/>
                <a:gd name="connsiteY1" fmla="*/ 83344 h 200561"/>
                <a:gd name="connsiteX2" fmla="*/ 253310 w 260476"/>
                <a:gd name="connsiteY2" fmla="*/ 40482 h 200561"/>
                <a:gd name="connsiteX3" fmla="*/ 50004 w 260476"/>
                <a:gd name="connsiteY3" fmla="*/ 188119 h 200561"/>
                <a:gd name="connsiteX4" fmla="*/ 52386 w 260476"/>
                <a:gd name="connsiteY4" fmla="*/ 0 h 200561"/>
                <a:gd name="connsiteX0" fmla="*/ 50551 w 263435"/>
                <a:gd name="connsiteY0" fmla="*/ 0 h 181385"/>
                <a:gd name="connsiteX1" fmla="*/ 120506 w 263435"/>
                <a:gd name="connsiteY1" fmla="*/ 71438 h 181385"/>
                <a:gd name="connsiteX2" fmla="*/ 256237 w 263435"/>
                <a:gd name="connsiteY2" fmla="*/ 28576 h 181385"/>
                <a:gd name="connsiteX3" fmla="*/ 52931 w 263435"/>
                <a:gd name="connsiteY3" fmla="*/ 176213 h 181385"/>
                <a:gd name="connsiteX4" fmla="*/ 50551 w 263435"/>
                <a:gd name="connsiteY4" fmla="*/ 0 h 181385"/>
                <a:gd name="connsiteX0" fmla="*/ 49516 w 262400"/>
                <a:gd name="connsiteY0" fmla="*/ 0 h 181385"/>
                <a:gd name="connsiteX1" fmla="*/ 119471 w 262400"/>
                <a:gd name="connsiteY1" fmla="*/ 71438 h 181385"/>
                <a:gd name="connsiteX2" fmla="*/ 255202 w 262400"/>
                <a:gd name="connsiteY2" fmla="*/ 28576 h 181385"/>
                <a:gd name="connsiteX3" fmla="*/ 51896 w 262400"/>
                <a:gd name="connsiteY3" fmla="*/ 176213 h 181385"/>
                <a:gd name="connsiteX4" fmla="*/ 49516 w 262400"/>
                <a:gd name="connsiteY4" fmla="*/ 0 h 181385"/>
                <a:gd name="connsiteX0" fmla="*/ 49215 w 262099"/>
                <a:gd name="connsiteY0" fmla="*/ 0 h 185578"/>
                <a:gd name="connsiteX1" fmla="*/ 119170 w 262099"/>
                <a:gd name="connsiteY1" fmla="*/ 71438 h 185578"/>
                <a:gd name="connsiteX2" fmla="*/ 254901 w 262099"/>
                <a:gd name="connsiteY2" fmla="*/ 28576 h 185578"/>
                <a:gd name="connsiteX3" fmla="*/ 51595 w 262099"/>
                <a:gd name="connsiteY3" fmla="*/ 176213 h 185578"/>
                <a:gd name="connsiteX4" fmla="*/ 49215 w 262099"/>
                <a:gd name="connsiteY4" fmla="*/ 0 h 185578"/>
                <a:gd name="connsiteX0" fmla="*/ 49215 w 262099"/>
                <a:gd name="connsiteY0" fmla="*/ 0 h 185578"/>
                <a:gd name="connsiteX1" fmla="*/ 119170 w 262099"/>
                <a:gd name="connsiteY1" fmla="*/ 71438 h 185578"/>
                <a:gd name="connsiteX2" fmla="*/ 254901 w 262099"/>
                <a:gd name="connsiteY2" fmla="*/ 28576 h 185578"/>
                <a:gd name="connsiteX3" fmla="*/ 51595 w 262099"/>
                <a:gd name="connsiteY3" fmla="*/ 176213 h 185578"/>
                <a:gd name="connsiteX4" fmla="*/ 49215 w 262099"/>
                <a:gd name="connsiteY4" fmla="*/ 0 h 185578"/>
                <a:gd name="connsiteX0" fmla="*/ 50223 w 260710"/>
                <a:gd name="connsiteY0" fmla="*/ 0 h 173719"/>
                <a:gd name="connsiteX1" fmla="*/ 117797 w 260710"/>
                <a:gd name="connsiteY1" fmla="*/ 64295 h 173719"/>
                <a:gd name="connsiteX2" fmla="*/ 253528 w 260710"/>
                <a:gd name="connsiteY2" fmla="*/ 21433 h 173719"/>
                <a:gd name="connsiteX3" fmla="*/ 50222 w 260710"/>
                <a:gd name="connsiteY3" fmla="*/ 169070 h 173719"/>
                <a:gd name="connsiteX4" fmla="*/ 50223 w 260710"/>
                <a:gd name="connsiteY4" fmla="*/ 0 h 173719"/>
                <a:gd name="connsiteX0" fmla="*/ 49863 w 260350"/>
                <a:gd name="connsiteY0" fmla="*/ 0 h 177910"/>
                <a:gd name="connsiteX1" fmla="*/ 117437 w 260350"/>
                <a:gd name="connsiteY1" fmla="*/ 64295 h 177910"/>
                <a:gd name="connsiteX2" fmla="*/ 253168 w 260350"/>
                <a:gd name="connsiteY2" fmla="*/ 21433 h 177910"/>
                <a:gd name="connsiteX3" fmla="*/ 49862 w 260350"/>
                <a:gd name="connsiteY3" fmla="*/ 169070 h 177910"/>
                <a:gd name="connsiteX4" fmla="*/ 49863 w 260350"/>
                <a:gd name="connsiteY4" fmla="*/ 0 h 177910"/>
                <a:gd name="connsiteX0" fmla="*/ 48825 w 264107"/>
                <a:gd name="connsiteY0" fmla="*/ 0 h 173719"/>
                <a:gd name="connsiteX1" fmla="*/ 121162 w 264107"/>
                <a:gd name="connsiteY1" fmla="*/ 64295 h 173719"/>
                <a:gd name="connsiteX2" fmla="*/ 256893 w 264107"/>
                <a:gd name="connsiteY2" fmla="*/ 21433 h 173719"/>
                <a:gd name="connsiteX3" fmla="*/ 53587 w 264107"/>
                <a:gd name="connsiteY3" fmla="*/ 169070 h 173719"/>
                <a:gd name="connsiteX4" fmla="*/ 48825 w 264107"/>
                <a:gd name="connsiteY4" fmla="*/ 0 h 173719"/>
                <a:gd name="connsiteX0" fmla="*/ 48343 w 263625"/>
                <a:gd name="connsiteY0" fmla="*/ 0 h 178960"/>
                <a:gd name="connsiteX1" fmla="*/ 120680 w 263625"/>
                <a:gd name="connsiteY1" fmla="*/ 64295 h 178960"/>
                <a:gd name="connsiteX2" fmla="*/ 256411 w 263625"/>
                <a:gd name="connsiteY2" fmla="*/ 21433 h 178960"/>
                <a:gd name="connsiteX3" fmla="*/ 53105 w 263625"/>
                <a:gd name="connsiteY3" fmla="*/ 169070 h 178960"/>
                <a:gd name="connsiteX4" fmla="*/ 48343 w 263625"/>
                <a:gd name="connsiteY4" fmla="*/ 0 h 178960"/>
                <a:gd name="connsiteX0" fmla="*/ 49652 w 264934"/>
                <a:gd name="connsiteY0" fmla="*/ 0 h 183817"/>
                <a:gd name="connsiteX1" fmla="*/ 121989 w 264934"/>
                <a:gd name="connsiteY1" fmla="*/ 64295 h 183817"/>
                <a:gd name="connsiteX2" fmla="*/ 257720 w 264934"/>
                <a:gd name="connsiteY2" fmla="*/ 21433 h 183817"/>
                <a:gd name="connsiteX3" fmla="*/ 54414 w 264934"/>
                <a:gd name="connsiteY3" fmla="*/ 169070 h 183817"/>
                <a:gd name="connsiteX4" fmla="*/ 49652 w 264934"/>
                <a:gd name="connsiteY4" fmla="*/ 0 h 183817"/>
                <a:gd name="connsiteX0" fmla="*/ 50176 w 265458"/>
                <a:gd name="connsiteY0" fmla="*/ 0 h 183817"/>
                <a:gd name="connsiteX1" fmla="*/ 122513 w 265458"/>
                <a:gd name="connsiteY1" fmla="*/ 64295 h 183817"/>
                <a:gd name="connsiteX2" fmla="*/ 258244 w 265458"/>
                <a:gd name="connsiteY2" fmla="*/ 21433 h 183817"/>
                <a:gd name="connsiteX3" fmla="*/ 54938 w 265458"/>
                <a:gd name="connsiteY3" fmla="*/ 169070 h 183817"/>
                <a:gd name="connsiteX4" fmla="*/ 50176 w 265458"/>
                <a:gd name="connsiteY4" fmla="*/ 0 h 183817"/>
                <a:gd name="connsiteX0" fmla="*/ 50176 w 258244"/>
                <a:gd name="connsiteY0" fmla="*/ 0 h 183817"/>
                <a:gd name="connsiteX1" fmla="*/ 122513 w 258244"/>
                <a:gd name="connsiteY1" fmla="*/ 64295 h 183817"/>
                <a:gd name="connsiteX2" fmla="*/ 258244 w 258244"/>
                <a:gd name="connsiteY2" fmla="*/ 21433 h 183817"/>
                <a:gd name="connsiteX3" fmla="*/ 54938 w 258244"/>
                <a:gd name="connsiteY3" fmla="*/ 169070 h 183817"/>
                <a:gd name="connsiteX4" fmla="*/ 50176 w 258244"/>
                <a:gd name="connsiteY4" fmla="*/ 0 h 183817"/>
                <a:gd name="connsiteX0" fmla="*/ 48114 w 256182"/>
                <a:gd name="connsiteY0" fmla="*/ 0 h 183817"/>
                <a:gd name="connsiteX1" fmla="*/ 120451 w 256182"/>
                <a:gd name="connsiteY1" fmla="*/ 64295 h 183817"/>
                <a:gd name="connsiteX2" fmla="*/ 256182 w 256182"/>
                <a:gd name="connsiteY2" fmla="*/ 21433 h 183817"/>
                <a:gd name="connsiteX3" fmla="*/ 52876 w 256182"/>
                <a:gd name="connsiteY3" fmla="*/ 169070 h 183817"/>
                <a:gd name="connsiteX4" fmla="*/ 48114 w 256182"/>
                <a:gd name="connsiteY4" fmla="*/ 0 h 183817"/>
                <a:gd name="connsiteX0" fmla="*/ 48114 w 256182"/>
                <a:gd name="connsiteY0" fmla="*/ 0 h 183817"/>
                <a:gd name="connsiteX1" fmla="*/ 120451 w 256182"/>
                <a:gd name="connsiteY1" fmla="*/ 64295 h 183817"/>
                <a:gd name="connsiteX2" fmla="*/ 256182 w 256182"/>
                <a:gd name="connsiteY2" fmla="*/ 21433 h 183817"/>
                <a:gd name="connsiteX3" fmla="*/ 52876 w 256182"/>
                <a:gd name="connsiteY3" fmla="*/ 169070 h 183817"/>
                <a:gd name="connsiteX4" fmla="*/ 48114 w 256182"/>
                <a:gd name="connsiteY4" fmla="*/ 0 h 183817"/>
                <a:gd name="connsiteX0" fmla="*/ 47302 w 267276"/>
                <a:gd name="connsiteY0" fmla="*/ 66674 h 236367"/>
                <a:gd name="connsiteX1" fmla="*/ 119639 w 267276"/>
                <a:gd name="connsiteY1" fmla="*/ 130969 h 236367"/>
                <a:gd name="connsiteX2" fmla="*/ 267276 w 267276"/>
                <a:gd name="connsiteY2" fmla="*/ 0 h 236367"/>
                <a:gd name="connsiteX3" fmla="*/ 52064 w 267276"/>
                <a:gd name="connsiteY3" fmla="*/ 235744 h 236367"/>
                <a:gd name="connsiteX4" fmla="*/ 47302 w 267276"/>
                <a:gd name="connsiteY4" fmla="*/ 66674 h 236367"/>
                <a:gd name="connsiteX0" fmla="*/ 47302 w 267276"/>
                <a:gd name="connsiteY0" fmla="*/ 66674 h 239892"/>
                <a:gd name="connsiteX1" fmla="*/ 119639 w 267276"/>
                <a:gd name="connsiteY1" fmla="*/ 130969 h 239892"/>
                <a:gd name="connsiteX2" fmla="*/ 267276 w 267276"/>
                <a:gd name="connsiteY2" fmla="*/ 0 h 239892"/>
                <a:gd name="connsiteX3" fmla="*/ 52064 w 267276"/>
                <a:gd name="connsiteY3" fmla="*/ 235744 h 239892"/>
                <a:gd name="connsiteX4" fmla="*/ 47302 w 267276"/>
                <a:gd name="connsiteY4" fmla="*/ 66674 h 239892"/>
                <a:gd name="connsiteX0" fmla="*/ 47370 w 267344"/>
                <a:gd name="connsiteY0" fmla="*/ 66674 h 247300"/>
                <a:gd name="connsiteX1" fmla="*/ 119707 w 267344"/>
                <a:gd name="connsiteY1" fmla="*/ 130969 h 247300"/>
                <a:gd name="connsiteX2" fmla="*/ 267344 w 267344"/>
                <a:gd name="connsiteY2" fmla="*/ 0 h 247300"/>
                <a:gd name="connsiteX3" fmla="*/ 52132 w 267344"/>
                <a:gd name="connsiteY3" fmla="*/ 235744 h 247300"/>
                <a:gd name="connsiteX4" fmla="*/ 47370 w 267344"/>
                <a:gd name="connsiteY4" fmla="*/ 66674 h 247300"/>
                <a:gd name="connsiteX0" fmla="*/ 50853 w 270827"/>
                <a:gd name="connsiteY0" fmla="*/ 66674 h 249285"/>
                <a:gd name="connsiteX1" fmla="*/ 123190 w 270827"/>
                <a:gd name="connsiteY1" fmla="*/ 130969 h 249285"/>
                <a:gd name="connsiteX2" fmla="*/ 270827 w 270827"/>
                <a:gd name="connsiteY2" fmla="*/ 0 h 249285"/>
                <a:gd name="connsiteX3" fmla="*/ 55615 w 270827"/>
                <a:gd name="connsiteY3" fmla="*/ 235744 h 249285"/>
                <a:gd name="connsiteX4" fmla="*/ 50853 w 270827"/>
                <a:gd name="connsiteY4" fmla="*/ 66674 h 249285"/>
                <a:gd name="connsiteX0" fmla="*/ 50853 w 270827"/>
                <a:gd name="connsiteY0" fmla="*/ 66674 h 249285"/>
                <a:gd name="connsiteX1" fmla="*/ 123190 w 270827"/>
                <a:gd name="connsiteY1" fmla="*/ 130969 h 249285"/>
                <a:gd name="connsiteX2" fmla="*/ 270827 w 270827"/>
                <a:gd name="connsiteY2" fmla="*/ 0 h 249285"/>
                <a:gd name="connsiteX3" fmla="*/ 55615 w 270827"/>
                <a:gd name="connsiteY3" fmla="*/ 235744 h 249285"/>
                <a:gd name="connsiteX4" fmla="*/ 50853 w 270827"/>
                <a:gd name="connsiteY4" fmla="*/ 66674 h 249285"/>
                <a:gd name="connsiteX0" fmla="*/ 50853 w 270827"/>
                <a:gd name="connsiteY0" fmla="*/ 66674 h 249285"/>
                <a:gd name="connsiteX1" fmla="*/ 123190 w 270827"/>
                <a:gd name="connsiteY1" fmla="*/ 130969 h 249285"/>
                <a:gd name="connsiteX2" fmla="*/ 270827 w 270827"/>
                <a:gd name="connsiteY2" fmla="*/ 0 h 249285"/>
                <a:gd name="connsiteX3" fmla="*/ 55615 w 270827"/>
                <a:gd name="connsiteY3" fmla="*/ 235744 h 249285"/>
                <a:gd name="connsiteX4" fmla="*/ 50853 w 270827"/>
                <a:gd name="connsiteY4" fmla="*/ 66674 h 249285"/>
                <a:gd name="connsiteX0" fmla="*/ 50853 w 270827"/>
                <a:gd name="connsiteY0" fmla="*/ 74352 h 256963"/>
                <a:gd name="connsiteX1" fmla="*/ 270827 w 270827"/>
                <a:gd name="connsiteY1" fmla="*/ 7678 h 256963"/>
                <a:gd name="connsiteX2" fmla="*/ 55615 w 270827"/>
                <a:gd name="connsiteY2" fmla="*/ 243422 h 256963"/>
                <a:gd name="connsiteX3" fmla="*/ 50853 w 270827"/>
                <a:gd name="connsiteY3" fmla="*/ 74352 h 256963"/>
                <a:gd name="connsiteX0" fmla="*/ 50853 w 270827"/>
                <a:gd name="connsiteY0" fmla="*/ 70077 h 252688"/>
                <a:gd name="connsiteX1" fmla="*/ 270827 w 270827"/>
                <a:gd name="connsiteY1" fmla="*/ 3403 h 252688"/>
                <a:gd name="connsiteX2" fmla="*/ 55615 w 270827"/>
                <a:gd name="connsiteY2" fmla="*/ 239147 h 252688"/>
                <a:gd name="connsiteX3" fmla="*/ 50853 w 270827"/>
                <a:gd name="connsiteY3" fmla="*/ 70077 h 252688"/>
                <a:gd name="connsiteX0" fmla="*/ 50853 w 270827"/>
                <a:gd name="connsiteY0" fmla="*/ 66674 h 249285"/>
                <a:gd name="connsiteX1" fmla="*/ 270827 w 270827"/>
                <a:gd name="connsiteY1" fmla="*/ 0 h 249285"/>
                <a:gd name="connsiteX2" fmla="*/ 55615 w 270827"/>
                <a:gd name="connsiteY2" fmla="*/ 235744 h 249285"/>
                <a:gd name="connsiteX3" fmla="*/ 50853 w 270827"/>
                <a:gd name="connsiteY3" fmla="*/ 66674 h 249285"/>
                <a:gd name="connsiteX0" fmla="*/ 50853 w 270827"/>
                <a:gd name="connsiteY0" fmla="*/ 66674 h 249285"/>
                <a:gd name="connsiteX1" fmla="*/ 270827 w 270827"/>
                <a:gd name="connsiteY1" fmla="*/ 0 h 249285"/>
                <a:gd name="connsiteX2" fmla="*/ 55615 w 270827"/>
                <a:gd name="connsiteY2" fmla="*/ 235744 h 249285"/>
                <a:gd name="connsiteX3" fmla="*/ 50853 w 270827"/>
                <a:gd name="connsiteY3" fmla="*/ 66674 h 249285"/>
                <a:gd name="connsiteX0" fmla="*/ 50853 w 270827"/>
                <a:gd name="connsiteY0" fmla="*/ 66674 h 244487"/>
                <a:gd name="connsiteX1" fmla="*/ 270827 w 270827"/>
                <a:gd name="connsiteY1" fmla="*/ 0 h 244487"/>
                <a:gd name="connsiteX2" fmla="*/ 55615 w 270827"/>
                <a:gd name="connsiteY2" fmla="*/ 235744 h 244487"/>
                <a:gd name="connsiteX3" fmla="*/ 50853 w 270827"/>
                <a:gd name="connsiteY3" fmla="*/ 66674 h 244487"/>
                <a:gd name="connsiteX0" fmla="*/ 50853 w 270827"/>
                <a:gd name="connsiteY0" fmla="*/ 66674 h 244487"/>
                <a:gd name="connsiteX1" fmla="*/ 270827 w 270827"/>
                <a:gd name="connsiteY1" fmla="*/ 0 h 244487"/>
                <a:gd name="connsiteX2" fmla="*/ 55615 w 270827"/>
                <a:gd name="connsiteY2" fmla="*/ 235744 h 244487"/>
                <a:gd name="connsiteX3" fmla="*/ 50853 w 270827"/>
                <a:gd name="connsiteY3" fmla="*/ 66674 h 24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827" h="244487">
                  <a:moveTo>
                    <a:pt x="50853" y="66674"/>
                  </a:moveTo>
                  <a:cubicBezTo>
                    <a:pt x="72435" y="129777"/>
                    <a:pt x="224789" y="105171"/>
                    <a:pt x="270827" y="0"/>
                  </a:cubicBezTo>
                  <a:cubicBezTo>
                    <a:pt x="255594" y="292101"/>
                    <a:pt x="73785" y="245767"/>
                    <a:pt x="55615" y="235744"/>
                  </a:cubicBezTo>
                  <a:cubicBezTo>
                    <a:pt x="6799" y="208817"/>
                    <a:pt x="-38047" y="106362"/>
                    <a:pt x="50853" y="66674"/>
                  </a:cubicBezTo>
                  <a:close/>
                </a:path>
              </a:pathLst>
            </a:custGeom>
            <a:solidFill>
              <a:srgbClr val="21091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F1E29AEB-96F0-8C4C-F1BA-9D2AECF5E948}"/>
              </a:ext>
            </a:extLst>
          </p:cNvPr>
          <p:cNvGrpSpPr/>
          <p:nvPr/>
        </p:nvGrpSpPr>
        <p:grpSpPr>
          <a:xfrm>
            <a:off x="12082463" y="7284245"/>
            <a:ext cx="541066" cy="610598"/>
            <a:chOff x="12082463" y="7284245"/>
            <a:chExt cx="541066" cy="610598"/>
          </a:xfrm>
        </p:grpSpPr>
        <p:sp>
          <p:nvSpPr>
            <p:cNvPr id="3063" name="Freeform: Shape 3062">
              <a:extLst>
                <a:ext uri="{FF2B5EF4-FFF2-40B4-BE49-F238E27FC236}">
                  <a16:creationId xmlns:a16="http://schemas.microsoft.com/office/drawing/2014/main" id="{FF83E43A-D05E-57D1-FF7B-776F0EE5356E}"/>
                </a:ext>
              </a:extLst>
            </p:cNvPr>
            <p:cNvSpPr/>
            <p:nvPr/>
          </p:nvSpPr>
          <p:spPr>
            <a:xfrm>
              <a:off x="12230101" y="7841455"/>
              <a:ext cx="189935" cy="53388"/>
            </a:xfrm>
            <a:custGeom>
              <a:avLst/>
              <a:gdLst>
                <a:gd name="connsiteX0" fmla="*/ 0 w 142875"/>
                <a:gd name="connsiteY0" fmla="*/ 0 h 157163"/>
                <a:gd name="connsiteX1" fmla="*/ 142875 w 142875"/>
                <a:gd name="connsiteY1" fmla="*/ 157163 h 157163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1445"/>
                <a:gd name="connsiteX1" fmla="*/ 161925 w 161925"/>
                <a:gd name="connsiteY1" fmla="*/ 121445 h 121445"/>
                <a:gd name="connsiteX0" fmla="*/ 0 w 121444"/>
                <a:gd name="connsiteY0" fmla="*/ 0 h 104776"/>
                <a:gd name="connsiteX1" fmla="*/ 121444 w 121444"/>
                <a:gd name="connsiteY1" fmla="*/ 104776 h 104776"/>
                <a:gd name="connsiteX0" fmla="*/ 0 w 147637"/>
                <a:gd name="connsiteY0" fmla="*/ 0 h 147638"/>
                <a:gd name="connsiteX1" fmla="*/ 147637 w 147637"/>
                <a:gd name="connsiteY1" fmla="*/ 147638 h 147638"/>
                <a:gd name="connsiteX0" fmla="*/ 0 w 190500"/>
                <a:gd name="connsiteY0" fmla="*/ 9524 h 9524"/>
                <a:gd name="connsiteX1" fmla="*/ 190500 w 190500"/>
                <a:gd name="connsiteY1" fmla="*/ 0 h 9524"/>
                <a:gd name="connsiteX0" fmla="*/ 0 w 10000"/>
                <a:gd name="connsiteY0" fmla="*/ 10000 h 45649"/>
                <a:gd name="connsiteX1" fmla="*/ 10000 w 10000"/>
                <a:gd name="connsiteY1" fmla="*/ 0 h 45649"/>
                <a:gd name="connsiteX0" fmla="*/ 0 w 10000"/>
                <a:gd name="connsiteY0" fmla="*/ 10000 h 64284"/>
                <a:gd name="connsiteX1" fmla="*/ 10000 w 10000"/>
                <a:gd name="connsiteY1" fmla="*/ 0 h 64284"/>
                <a:gd name="connsiteX0" fmla="*/ 0 w 10000"/>
                <a:gd name="connsiteY0" fmla="*/ 10000 h 51532"/>
                <a:gd name="connsiteX1" fmla="*/ 10000 w 10000"/>
                <a:gd name="connsiteY1" fmla="*/ 0 h 51532"/>
                <a:gd name="connsiteX0" fmla="*/ 0 w 10000"/>
                <a:gd name="connsiteY0" fmla="*/ 10000 h 29441"/>
                <a:gd name="connsiteX1" fmla="*/ 10000 w 10000"/>
                <a:gd name="connsiteY1" fmla="*/ 0 h 29441"/>
                <a:gd name="connsiteX0" fmla="*/ 0 w 9750"/>
                <a:gd name="connsiteY0" fmla="*/ 37503 h 46531"/>
                <a:gd name="connsiteX1" fmla="*/ 9750 w 9750"/>
                <a:gd name="connsiteY1" fmla="*/ 0 h 46531"/>
                <a:gd name="connsiteX0" fmla="*/ 0 w 10128"/>
                <a:gd name="connsiteY0" fmla="*/ 8060 h 10000"/>
                <a:gd name="connsiteX1" fmla="*/ 10128 w 10128"/>
                <a:gd name="connsiteY1" fmla="*/ 0 h 10000"/>
                <a:gd name="connsiteX0" fmla="*/ 0 w 10235"/>
                <a:gd name="connsiteY0" fmla="*/ 8060 h 10626"/>
                <a:gd name="connsiteX1" fmla="*/ 10128 w 10235"/>
                <a:gd name="connsiteY1" fmla="*/ 0 h 10626"/>
                <a:gd name="connsiteX0" fmla="*/ 0 w 10226"/>
                <a:gd name="connsiteY0" fmla="*/ 8060 h 12047"/>
                <a:gd name="connsiteX1" fmla="*/ 10128 w 10226"/>
                <a:gd name="connsiteY1" fmla="*/ 0 h 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26" h="12047">
                  <a:moveTo>
                    <a:pt x="0" y="8060"/>
                  </a:moveTo>
                  <a:cubicBezTo>
                    <a:pt x="3290" y="15404"/>
                    <a:pt x="11196" y="12538"/>
                    <a:pt x="10128" y="0"/>
                  </a:cubicBezTo>
                </a:path>
              </a:pathLst>
            </a:custGeom>
            <a:noFill/>
            <a:ln cap="rnd">
              <a:solidFill>
                <a:srgbClr val="225F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80" name="Group 3079">
              <a:extLst>
                <a:ext uri="{FF2B5EF4-FFF2-40B4-BE49-F238E27FC236}">
                  <a16:creationId xmlns:a16="http://schemas.microsoft.com/office/drawing/2014/main" id="{20781A2F-0282-CC67-8721-295575EFE759}"/>
                </a:ext>
              </a:extLst>
            </p:cNvPr>
            <p:cNvGrpSpPr/>
            <p:nvPr/>
          </p:nvGrpSpPr>
          <p:grpSpPr>
            <a:xfrm>
              <a:off x="12082463" y="7284245"/>
              <a:ext cx="541066" cy="609005"/>
              <a:chOff x="12082463" y="7284245"/>
              <a:chExt cx="541066" cy="609005"/>
            </a:xfrm>
          </p:grpSpPr>
          <p:sp>
            <p:nvSpPr>
              <p:cNvPr id="3060" name="Freeform: Shape 3059">
                <a:extLst>
                  <a:ext uri="{FF2B5EF4-FFF2-40B4-BE49-F238E27FC236}">
                    <a16:creationId xmlns:a16="http://schemas.microsoft.com/office/drawing/2014/main" id="{09110A43-4F1C-CDBB-F2E8-4B94CD7B6247}"/>
                  </a:ext>
                </a:extLst>
              </p:cNvPr>
              <p:cNvSpPr/>
              <p:nvPr/>
            </p:nvSpPr>
            <p:spPr>
              <a:xfrm>
                <a:off x="12527757" y="7284245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2" name="Freeform: Shape 3061">
                <a:extLst>
                  <a:ext uri="{FF2B5EF4-FFF2-40B4-BE49-F238E27FC236}">
                    <a16:creationId xmlns:a16="http://schemas.microsoft.com/office/drawing/2014/main" id="{298B9424-AED2-C4EE-D12A-16C3C0D97AB8}"/>
                  </a:ext>
                </a:extLst>
              </p:cNvPr>
              <p:cNvSpPr/>
              <p:nvPr/>
            </p:nvSpPr>
            <p:spPr>
              <a:xfrm>
                <a:off x="12082463" y="771525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9" name="Rectangle 3078">
                <a:extLst>
                  <a:ext uri="{FF2B5EF4-FFF2-40B4-BE49-F238E27FC236}">
                    <a16:creationId xmlns:a16="http://schemas.microsoft.com/office/drawing/2014/main" id="{49EF3F06-81D2-4999-56CD-BA2D623E6B6E}"/>
                  </a:ext>
                </a:extLst>
              </p:cNvPr>
              <p:cNvSpPr/>
              <p:nvPr/>
            </p:nvSpPr>
            <p:spPr>
              <a:xfrm>
                <a:off x="12083784" y="7319841"/>
                <a:ext cx="539745" cy="573409"/>
              </a:xfrm>
              <a:custGeom>
                <a:avLst/>
                <a:gdLst>
                  <a:gd name="connsiteX0" fmla="*/ 0 w 392108"/>
                  <a:gd name="connsiteY0" fmla="*/ 0 h 289964"/>
                  <a:gd name="connsiteX1" fmla="*/ 392108 w 392108"/>
                  <a:gd name="connsiteY1" fmla="*/ 0 h 289964"/>
                  <a:gd name="connsiteX2" fmla="*/ 392108 w 392108"/>
                  <a:gd name="connsiteY2" fmla="*/ 289964 h 289964"/>
                  <a:gd name="connsiteX3" fmla="*/ 0 w 392108"/>
                  <a:gd name="connsiteY3" fmla="*/ 289964 h 289964"/>
                  <a:gd name="connsiteX4" fmla="*/ 0 w 392108"/>
                  <a:gd name="connsiteY4" fmla="*/ 0 h 289964"/>
                  <a:gd name="connsiteX0" fmla="*/ 0 w 577845"/>
                  <a:gd name="connsiteY0" fmla="*/ 121443 h 289964"/>
                  <a:gd name="connsiteX1" fmla="*/ 577845 w 577845"/>
                  <a:gd name="connsiteY1" fmla="*/ 0 h 289964"/>
                  <a:gd name="connsiteX2" fmla="*/ 577845 w 577845"/>
                  <a:gd name="connsiteY2" fmla="*/ 289964 h 289964"/>
                  <a:gd name="connsiteX3" fmla="*/ 185737 w 577845"/>
                  <a:gd name="connsiteY3" fmla="*/ 289964 h 289964"/>
                  <a:gd name="connsiteX4" fmla="*/ 0 w 577845"/>
                  <a:gd name="connsiteY4" fmla="*/ 121443 h 289964"/>
                  <a:gd name="connsiteX0" fmla="*/ 0 w 577845"/>
                  <a:gd name="connsiteY0" fmla="*/ 121443 h 306632"/>
                  <a:gd name="connsiteX1" fmla="*/ 577845 w 577845"/>
                  <a:gd name="connsiteY1" fmla="*/ 0 h 306632"/>
                  <a:gd name="connsiteX2" fmla="*/ 577845 w 577845"/>
                  <a:gd name="connsiteY2" fmla="*/ 289964 h 306632"/>
                  <a:gd name="connsiteX3" fmla="*/ 157162 w 577845"/>
                  <a:gd name="connsiteY3" fmla="*/ 306632 h 306632"/>
                  <a:gd name="connsiteX4" fmla="*/ 0 w 577845"/>
                  <a:gd name="connsiteY4" fmla="*/ 121443 h 306632"/>
                  <a:gd name="connsiteX0" fmla="*/ 0 w 577845"/>
                  <a:gd name="connsiteY0" fmla="*/ 388143 h 573332"/>
                  <a:gd name="connsiteX1" fmla="*/ 446876 w 577845"/>
                  <a:gd name="connsiteY1" fmla="*/ 0 h 573332"/>
                  <a:gd name="connsiteX2" fmla="*/ 577845 w 577845"/>
                  <a:gd name="connsiteY2" fmla="*/ 556664 h 573332"/>
                  <a:gd name="connsiteX3" fmla="*/ 157162 w 577845"/>
                  <a:gd name="connsiteY3" fmla="*/ 573332 h 573332"/>
                  <a:gd name="connsiteX4" fmla="*/ 0 w 577845"/>
                  <a:gd name="connsiteY4" fmla="*/ 388143 h 573332"/>
                  <a:gd name="connsiteX0" fmla="*/ 0 w 539745"/>
                  <a:gd name="connsiteY0" fmla="*/ 388143 h 573332"/>
                  <a:gd name="connsiteX1" fmla="*/ 446876 w 539745"/>
                  <a:gd name="connsiteY1" fmla="*/ 0 h 573332"/>
                  <a:gd name="connsiteX2" fmla="*/ 539745 w 539745"/>
                  <a:gd name="connsiteY2" fmla="*/ 373308 h 573332"/>
                  <a:gd name="connsiteX3" fmla="*/ 157162 w 539745"/>
                  <a:gd name="connsiteY3" fmla="*/ 573332 h 573332"/>
                  <a:gd name="connsiteX4" fmla="*/ 0 w 539745"/>
                  <a:gd name="connsiteY4" fmla="*/ 388143 h 573332"/>
                  <a:gd name="connsiteX0" fmla="*/ 0 w 539745"/>
                  <a:gd name="connsiteY0" fmla="*/ 388143 h 573332"/>
                  <a:gd name="connsiteX1" fmla="*/ 446876 w 539745"/>
                  <a:gd name="connsiteY1" fmla="*/ 0 h 573332"/>
                  <a:gd name="connsiteX2" fmla="*/ 539745 w 539745"/>
                  <a:gd name="connsiteY2" fmla="*/ 373308 h 573332"/>
                  <a:gd name="connsiteX3" fmla="*/ 157162 w 539745"/>
                  <a:gd name="connsiteY3" fmla="*/ 573332 h 573332"/>
                  <a:gd name="connsiteX4" fmla="*/ 0 w 539745"/>
                  <a:gd name="connsiteY4" fmla="*/ 388143 h 573332"/>
                  <a:gd name="connsiteX0" fmla="*/ 0 w 539745"/>
                  <a:gd name="connsiteY0" fmla="*/ 388143 h 573389"/>
                  <a:gd name="connsiteX1" fmla="*/ 446876 w 539745"/>
                  <a:gd name="connsiteY1" fmla="*/ 0 h 573389"/>
                  <a:gd name="connsiteX2" fmla="*/ 539745 w 539745"/>
                  <a:gd name="connsiteY2" fmla="*/ 373308 h 573389"/>
                  <a:gd name="connsiteX3" fmla="*/ 157162 w 539745"/>
                  <a:gd name="connsiteY3" fmla="*/ 573332 h 573389"/>
                  <a:gd name="connsiteX4" fmla="*/ 0 w 539745"/>
                  <a:gd name="connsiteY4" fmla="*/ 388143 h 573389"/>
                  <a:gd name="connsiteX0" fmla="*/ 0 w 539745"/>
                  <a:gd name="connsiteY0" fmla="*/ 388143 h 573409"/>
                  <a:gd name="connsiteX1" fmla="*/ 446876 w 539745"/>
                  <a:gd name="connsiteY1" fmla="*/ 0 h 573409"/>
                  <a:gd name="connsiteX2" fmla="*/ 539745 w 539745"/>
                  <a:gd name="connsiteY2" fmla="*/ 373308 h 573409"/>
                  <a:gd name="connsiteX3" fmla="*/ 157162 w 539745"/>
                  <a:gd name="connsiteY3" fmla="*/ 573332 h 573409"/>
                  <a:gd name="connsiteX4" fmla="*/ 0 w 539745"/>
                  <a:gd name="connsiteY4" fmla="*/ 388143 h 573409"/>
                  <a:gd name="connsiteX0" fmla="*/ 0 w 539745"/>
                  <a:gd name="connsiteY0" fmla="*/ 388143 h 573409"/>
                  <a:gd name="connsiteX1" fmla="*/ 446876 w 539745"/>
                  <a:gd name="connsiteY1" fmla="*/ 0 h 573409"/>
                  <a:gd name="connsiteX2" fmla="*/ 539745 w 539745"/>
                  <a:gd name="connsiteY2" fmla="*/ 373308 h 573409"/>
                  <a:gd name="connsiteX3" fmla="*/ 157162 w 539745"/>
                  <a:gd name="connsiteY3" fmla="*/ 573332 h 573409"/>
                  <a:gd name="connsiteX4" fmla="*/ 0 w 539745"/>
                  <a:gd name="connsiteY4" fmla="*/ 388143 h 573409"/>
                  <a:gd name="connsiteX0" fmla="*/ 0 w 539745"/>
                  <a:gd name="connsiteY0" fmla="*/ 388143 h 573409"/>
                  <a:gd name="connsiteX1" fmla="*/ 446876 w 539745"/>
                  <a:gd name="connsiteY1" fmla="*/ 0 h 573409"/>
                  <a:gd name="connsiteX2" fmla="*/ 539745 w 539745"/>
                  <a:gd name="connsiteY2" fmla="*/ 373308 h 573409"/>
                  <a:gd name="connsiteX3" fmla="*/ 157162 w 539745"/>
                  <a:gd name="connsiteY3" fmla="*/ 573332 h 573409"/>
                  <a:gd name="connsiteX4" fmla="*/ 0 w 539745"/>
                  <a:gd name="connsiteY4" fmla="*/ 388143 h 573409"/>
                  <a:gd name="connsiteX0" fmla="*/ 0 w 539745"/>
                  <a:gd name="connsiteY0" fmla="*/ 388143 h 573409"/>
                  <a:gd name="connsiteX1" fmla="*/ 446876 w 539745"/>
                  <a:gd name="connsiteY1" fmla="*/ 0 h 573409"/>
                  <a:gd name="connsiteX2" fmla="*/ 539745 w 539745"/>
                  <a:gd name="connsiteY2" fmla="*/ 373308 h 573409"/>
                  <a:gd name="connsiteX3" fmla="*/ 157162 w 539745"/>
                  <a:gd name="connsiteY3" fmla="*/ 573332 h 573409"/>
                  <a:gd name="connsiteX4" fmla="*/ 0 w 539745"/>
                  <a:gd name="connsiteY4" fmla="*/ 388143 h 573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9745" h="573409">
                    <a:moveTo>
                      <a:pt x="0" y="388143"/>
                    </a:moveTo>
                    <a:cubicBezTo>
                      <a:pt x="287071" y="408781"/>
                      <a:pt x="445554" y="246063"/>
                      <a:pt x="446876" y="0"/>
                    </a:cubicBezTo>
                    <a:lnTo>
                      <a:pt x="539745" y="373308"/>
                    </a:lnTo>
                    <a:cubicBezTo>
                      <a:pt x="471749" y="523327"/>
                      <a:pt x="429946" y="575713"/>
                      <a:pt x="157162" y="573332"/>
                    </a:cubicBezTo>
                    <a:lnTo>
                      <a:pt x="0" y="388143"/>
                    </a:lnTo>
                    <a:close/>
                  </a:path>
                </a:pathLst>
              </a:custGeom>
              <a:solidFill>
                <a:srgbClr val="225F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3077" name="Group 3076">
            <a:extLst>
              <a:ext uri="{FF2B5EF4-FFF2-40B4-BE49-F238E27FC236}">
                <a16:creationId xmlns:a16="http://schemas.microsoft.com/office/drawing/2014/main" id="{E720709A-1259-9ADA-02D0-A4720002142C}"/>
              </a:ext>
            </a:extLst>
          </p:cNvPr>
          <p:cNvGrpSpPr/>
          <p:nvPr/>
        </p:nvGrpSpPr>
        <p:grpSpPr>
          <a:xfrm>
            <a:off x="12263438" y="7519988"/>
            <a:ext cx="479341" cy="553795"/>
            <a:chOff x="12263438" y="7519988"/>
            <a:chExt cx="479341" cy="553795"/>
          </a:xfrm>
        </p:grpSpPr>
        <p:sp>
          <p:nvSpPr>
            <p:cNvPr id="3047" name="Freeform: Shape 3046">
              <a:extLst>
                <a:ext uri="{FF2B5EF4-FFF2-40B4-BE49-F238E27FC236}">
                  <a16:creationId xmlns:a16="http://schemas.microsoft.com/office/drawing/2014/main" id="{9D4763F9-1438-0A1E-4908-A79907976AC1}"/>
                </a:ext>
              </a:extLst>
            </p:cNvPr>
            <p:cNvSpPr/>
            <p:nvPr/>
          </p:nvSpPr>
          <p:spPr>
            <a:xfrm>
              <a:off x="12263438" y="7810500"/>
              <a:ext cx="142875" cy="157163"/>
            </a:xfrm>
            <a:custGeom>
              <a:avLst/>
              <a:gdLst>
                <a:gd name="connsiteX0" fmla="*/ 0 w 142875"/>
                <a:gd name="connsiteY0" fmla="*/ 0 h 157163"/>
                <a:gd name="connsiteX1" fmla="*/ 142875 w 142875"/>
                <a:gd name="connsiteY1" fmla="*/ 157163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75" h="157163">
                  <a:moveTo>
                    <a:pt x="0" y="0"/>
                  </a:moveTo>
                  <a:lnTo>
                    <a:pt x="142875" y="157163"/>
                  </a:lnTo>
                </a:path>
              </a:pathLst>
            </a:custGeom>
            <a:noFill/>
            <a:ln cap="rnd">
              <a:solidFill>
                <a:srgbClr val="236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6" name="Freeform: Shape 3055">
              <a:extLst>
                <a:ext uri="{FF2B5EF4-FFF2-40B4-BE49-F238E27FC236}">
                  <a16:creationId xmlns:a16="http://schemas.microsoft.com/office/drawing/2014/main" id="{E0DBB9E0-DDE3-528D-D3BB-A7E6C94848E5}"/>
                </a:ext>
              </a:extLst>
            </p:cNvPr>
            <p:cNvSpPr/>
            <p:nvPr/>
          </p:nvSpPr>
          <p:spPr>
            <a:xfrm>
              <a:off x="12630151" y="7519988"/>
              <a:ext cx="83344" cy="364332"/>
            </a:xfrm>
            <a:custGeom>
              <a:avLst/>
              <a:gdLst>
                <a:gd name="connsiteX0" fmla="*/ 0 w 142875"/>
                <a:gd name="connsiteY0" fmla="*/ 0 h 157163"/>
                <a:gd name="connsiteX1" fmla="*/ 142875 w 142875"/>
                <a:gd name="connsiteY1" fmla="*/ 157163 h 157163"/>
                <a:gd name="connsiteX0" fmla="*/ 0 w 47625"/>
                <a:gd name="connsiteY0" fmla="*/ 0 h 381000"/>
                <a:gd name="connsiteX1" fmla="*/ 47625 w 47625"/>
                <a:gd name="connsiteY1" fmla="*/ 381000 h 381000"/>
                <a:gd name="connsiteX0" fmla="*/ 0 w 47625"/>
                <a:gd name="connsiteY0" fmla="*/ 0 h 381000"/>
                <a:gd name="connsiteX1" fmla="*/ 47625 w 47625"/>
                <a:gd name="connsiteY1" fmla="*/ 381000 h 381000"/>
                <a:gd name="connsiteX0" fmla="*/ 0 w 47625"/>
                <a:gd name="connsiteY0" fmla="*/ 0 h 381000"/>
                <a:gd name="connsiteX1" fmla="*/ 47625 w 47625"/>
                <a:gd name="connsiteY1" fmla="*/ 381000 h 381000"/>
                <a:gd name="connsiteX0" fmla="*/ 0 w 76200"/>
                <a:gd name="connsiteY0" fmla="*/ 0 h 373857"/>
                <a:gd name="connsiteX1" fmla="*/ 76200 w 76200"/>
                <a:gd name="connsiteY1" fmla="*/ 373857 h 373857"/>
                <a:gd name="connsiteX0" fmla="*/ 0 w 88106"/>
                <a:gd name="connsiteY0" fmla="*/ 0 h 373857"/>
                <a:gd name="connsiteX1" fmla="*/ 88106 w 88106"/>
                <a:gd name="connsiteY1" fmla="*/ 373857 h 373857"/>
                <a:gd name="connsiteX0" fmla="*/ 0 w 88106"/>
                <a:gd name="connsiteY0" fmla="*/ 0 h 364332"/>
                <a:gd name="connsiteX1" fmla="*/ 88106 w 88106"/>
                <a:gd name="connsiteY1" fmla="*/ 364332 h 364332"/>
                <a:gd name="connsiteX0" fmla="*/ 0 w 83344"/>
                <a:gd name="connsiteY0" fmla="*/ 0 h 364332"/>
                <a:gd name="connsiteX1" fmla="*/ 83344 w 83344"/>
                <a:gd name="connsiteY1" fmla="*/ 364332 h 36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344" h="364332">
                  <a:moveTo>
                    <a:pt x="0" y="0"/>
                  </a:moveTo>
                  <a:lnTo>
                    <a:pt x="83344" y="364332"/>
                  </a:lnTo>
                </a:path>
              </a:pathLst>
            </a:custGeom>
            <a:noFill/>
            <a:ln cap="rnd">
              <a:solidFill>
                <a:srgbClr val="236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4" name="Rectangle 3073">
              <a:extLst>
                <a:ext uri="{FF2B5EF4-FFF2-40B4-BE49-F238E27FC236}">
                  <a16:creationId xmlns:a16="http://schemas.microsoft.com/office/drawing/2014/main" id="{A808D605-73B8-7625-CCF1-C4E4DAB027F8}"/>
                </a:ext>
              </a:extLst>
            </p:cNvPr>
            <p:cNvSpPr/>
            <p:nvPr/>
          </p:nvSpPr>
          <p:spPr>
            <a:xfrm>
              <a:off x="12274334" y="7527878"/>
              <a:ext cx="468445" cy="545905"/>
            </a:xfrm>
            <a:custGeom>
              <a:avLst/>
              <a:gdLst>
                <a:gd name="connsiteX0" fmla="*/ 0 w 347001"/>
                <a:gd name="connsiteY0" fmla="*/ 0 h 241105"/>
                <a:gd name="connsiteX1" fmla="*/ 347001 w 347001"/>
                <a:gd name="connsiteY1" fmla="*/ 0 h 241105"/>
                <a:gd name="connsiteX2" fmla="*/ 347001 w 347001"/>
                <a:gd name="connsiteY2" fmla="*/ 241105 h 241105"/>
                <a:gd name="connsiteX3" fmla="*/ 0 w 347001"/>
                <a:gd name="connsiteY3" fmla="*/ 241105 h 241105"/>
                <a:gd name="connsiteX4" fmla="*/ 0 w 347001"/>
                <a:gd name="connsiteY4" fmla="*/ 0 h 241105"/>
                <a:gd name="connsiteX0" fmla="*/ 0 w 630369"/>
                <a:gd name="connsiteY0" fmla="*/ 333375 h 574480"/>
                <a:gd name="connsiteX1" fmla="*/ 630369 w 630369"/>
                <a:gd name="connsiteY1" fmla="*/ 0 h 574480"/>
                <a:gd name="connsiteX2" fmla="*/ 347001 w 630369"/>
                <a:gd name="connsiteY2" fmla="*/ 574480 h 574480"/>
                <a:gd name="connsiteX3" fmla="*/ 0 w 630369"/>
                <a:gd name="connsiteY3" fmla="*/ 574480 h 574480"/>
                <a:gd name="connsiteX4" fmla="*/ 0 w 630369"/>
                <a:gd name="connsiteY4" fmla="*/ 333375 h 574480"/>
                <a:gd name="connsiteX0" fmla="*/ 335756 w 630369"/>
                <a:gd name="connsiteY0" fmla="*/ 271463 h 574480"/>
                <a:gd name="connsiteX1" fmla="*/ 630369 w 630369"/>
                <a:gd name="connsiteY1" fmla="*/ 0 h 574480"/>
                <a:gd name="connsiteX2" fmla="*/ 347001 w 630369"/>
                <a:gd name="connsiteY2" fmla="*/ 574480 h 574480"/>
                <a:gd name="connsiteX3" fmla="*/ 0 w 630369"/>
                <a:gd name="connsiteY3" fmla="*/ 574480 h 574480"/>
                <a:gd name="connsiteX4" fmla="*/ 335756 w 630369"/>
                <a:gd name="connsiteY4" fmla="*/ 271463 h 574480"/>
                <a:gd name="connsiteX0" fmla="*/ 278606 w 630369"/>
                <a:gd name="connsiteY0" fmla="*/ 283369 h 574480"/>
                <a:gd name="connsiteX1" fmla="*/ 630369 w 630369"/>
                <a:gd name="connsiteY1" fmla="*/ 0 h 574480"/>
                <a:gd name="connsiteX2" fmla="*/ 347001 w 630369"/>
                <a:gd name="connsiteY2" fmla="*/ 574480 h 574480"/>
                <a:gd name="connsiteX3" fmla="*/ 0 w 630369"/>
                <a:gd name="connsiteY3" fmla="*/ 574480 h 574480"/>
                <a:gd name="connsiteX4" fmla="*/ 278606 w 630369"/>
                <a:gd name="connsiteY4" fmla="*/ 283369 h 574480"/>
                <a:gd name="connsiteX0" fmla="*/ 278606 w 747051"/>
                <a:gd name="connsiteY0" fmla="*/ 283369 h 574480"/>
                <a:gd name="connsiteX1" fmla="*/ 630369 w 747051"/>
                <a:gd name="connsiteY1" fmla="*/ 0 h 574480"/>
                <a:gd name="connsiteX2" fmla="*/ 747051 w 747051"/>
                <a:gd name="connsiteY2" fmla="*/ 460180 h 574480"/>
                <a:gd name="connsiteX3" fmla="*/ 0 w 747051"/>
                <a:gd name="connsiteY3" fmla="*/ 574480 h 574480"/>
                <a:gd name="connsiteX4" fmla="*/ 278606 w 747051"/>
                <a:gd name="connsiteY4" fmla="*/ 283369 h 574480"/>
                <a:gd name="connsiteX0" fmla="*/ 0 w 468445"/>
                <a:gd name="connsiteY0" fmla="*/ 283369 h 555430"/>
                <a:gd name="connsiteX1" fmla="*/ 351763 w 468445"/>
                <a:gd name="connsiteY1" fmla="*/ 0 h 555430"/>
                <a:gd name="connsiteX2" fmla="*/ 468445 w 468445"/>
                <a:gd name="connsiteY2" fmla="*/ 460180 h 555430"/>
                <a:gd name="connsiteX3" fmla="*/ 242887 w 468445"/>
                <a:gd name="connsiteY3" fmla="*/ 555430 h 555430"/>
                <a:gd name="connsiteX4" fmla="*/ 0 w 468445"/>
                <a:gd name="connsiteY4" fmla="*/ 283369 h 555430"/>
                <a:gd name="connsiteX0" fmla="*/ 0 w 468445"/>
                <a:gd name="connsiteY0" fmla="*/ 283369 h 545905"/>
                <a:gd name="connsiteX1" fmla="*/ 351763 w 468445"/>
                <a:gd name="connsiteY1" fmla="*/ 0 h 545905"/>
                <a:gd name="connsiteX2" fmla="*/ 468445 w 468445"/>
                <a:gd name="connsiteY2" fmla="*/ 460180 h 545905"/>
                <a:gd name="connsiteX3" fmla="*/ 223837 w 468445"/>
                <a:gd name="connsiteY3" fmla="*/ 545905 h 545905"/>
                <a:gd name="connsiteX4" fmla="*/ 0 w 468445"/>
                <a:gd name="connsiteY4" fmla="*/ 283369 h 545905"/>
                <a:gd name="connsiteX0" fmla="*/ 0 w 468445"/>
                <a:gd name="connsiteY0" fmla="*/ 283369 h 545905"/>
                <a:gd name="connsiteX1" fmla="*/ 351763 w 468445"/>
                <a:gd name="connsiteY1" fmla="*/ 0 h 545905"/>
                <a:gd name="connsiteX2" fmla="*/ 468445 w 468445"/>
                <a:gd name="connsiteY2" fmla="*/ 460180 h 545905"/>
                <a:gd name="connsiteX3" fmla="*/ 223837 w 468445"/>
                <a:gd name="connsiteY3" fmla="*/ 545905 h 545905"/>
                <a:gd name="connsiteX4" fmla="*/ 0 w 468445"/>
                <a:gd name="connsiteY4" fmla="*/ 283369 h 545905"/>
                <a:gd name="connsiteX0" fmla="*/ 0 w 468445"/>
                <a:gd name="connsiteY0" fmla="*/ 283369 h 545905"/>
                <a:gd name="connsiteX1" fmla="*/ 351763 w 468445"/>
                <a:gd name="connsiteY1" fmla="*/ 0 h 545905"/>
                <a:gd name="connsiteX2" fmla="*/ 468445 w 468445"/>
                <a:gd name="connsiteY2" fmla="*/ 460180 h 545905"/>
                <a:gd name="connsiteX3" fmla="*/ 223837 w 468445"/>
                <a:gd name="connsiteY3" fmla="*/ 545905 h 545905"/>
                <a:gd name="connsiteX4" fmla="*/ 0 w 468445"/>
                <a:gd name="connsiteY4" fmla="*/ 283369 h 545905"/>
                <a:gd name="connsiteX0" fmla="*/ 0 w 468445"/>
                <a:gd name="connsiteY0" fmla="*/ 283369 h 545905"/>
                <a:gd name="connsiteX1" fmla="*/ 351763 w 468445"/>
                <a:gd name="connsiteY1" fmla="*/ 0 h 545905"/>
                <a:gd name="connsiteX2" fmla="*/ 468445 w 468445"/>
                <a:gd name="connsiteY2" fmla="*/ 460180 h 545905"/>
                <a:gd name="connsiteX3" fmla="*/ 223837 w 468445"/>
                <a:gd name="connsiteY3" fmla="*/ 545905 h 545905"/>
                <a:gd name="connsiteX4" fmla="*/ 0 w 468445"/>
                <a:gd name="connsiteY4" fmla="*/ 283369 h 545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445" h="545905">
                  <a:moveTo>
                    <a:pt x="0" y="283369"/>
                  </a:moveTo>
                  <a:cubicBezTo>
                    <a:pt x="143448" y="236538"/>
                    <a:pt x="274991" y="237332"/>
                    <a:pt x="351763" y="0"/>
                  </a:cubicBezTo>
                  <a:lnTo>
                    <a:pt x="468445" y="460180"/>
                  </a:lnTo>
                  <a:lnTo>
                    <a:pt x="223837" y="545905"/>
                  </a:lnTo>
                  <a:lnTo>
                    <a:pt x="0" y="283369"/>
                  </a:lnTo>
                  <a:close/>
                </a:path>
              </a:pathLst>
            </a:custGeom>
            <a:solidFill>
              <a:srgbClr val="236C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82" name="Group 3081">
            <a:extLst>
              <a:ext uri="{FF2B5EF4-FFF2-40B4-BE49-F238E27FC236}">
                <a16:creationId xmlns:a16="http://schemas.microsoft.com/office/drawing/2014/main" id="{3ABF5A00-7ADE-8E8F-8A3E-71A557C2CB37}"/>
              </a:ext>
            </a:extLst>
          </p:cNvPr>
          <p:cNvGrpSpPr/>
          <p:nvPr/>
        </p:nvGrpSpPr>
        <p:grpSpPr>
          <a:xfrm>
            <a:off x="12177430" y="7329489"/>
            <a:ext cx="276508" cy="361084"/>
            <a:chOff x="12177430" y="7329489"/>
            <a:chExt cx="276508" cy="361084"/>
          </a:xfrm>
        </p:grpSpPr>
        <p:sp>
          <p:nvSpPr>
            <p:cNvPr id="3064" name="Freeform: Shape 3063">
              <a:extLst>
                <a:ext uri="{FF2B5EF4-FFF2-40B4-BE49-F238E27FC236}">
                  <a16:creationId xmlns:a16="http://schemas.microsoft.com/office/drawing/2014/main" id="{A50403E2-2904-74F4-3290-EFDF4ABB3D3D}"/>
                </a:ext>
              </a:extLst>
            </p:cNvPr>
            <p:cNvSpPr/>
            <p:nvPr/>
          </p:nvSpPr>
          <p:spPr>
            <a:xfrm>
              <a:off x="12396788" y="7329489"/>
              <a:ext cx="38100" cy="192882"/>
            </a:xfrm>
            <a:custGeom>
              <a:avLst/>
              <a:gdLst>
                <a:gd name="connsiteX0" fmla="*/ 0 w 142875"/>
                <a:gd name="connsiteY0" fmla="*/ 0 h 157163"/>
                <a:gd name="connsiteX1" fmla="*/ 142875 w 142875"/>
                <a:gd name="connsiteY1" fmla="*/ 157163 h 157163"/>
                <a:gd name="connsiteX0" fmla="*/ 0 w 47625"/>
                <a:gd name="connsiteY0" fmla="*/ 0 h 381000"/>
                <a:gd name="connsiteX1" fmla="*/ 47625 w 47625"/>
                <a:gd name="connsiteY1" fmla="*/ 381000 h 381000"/>
                <a:gd name="connsiteX0" fmla="*/ 0 w 47625"/>
                <a:gd name="connsiteY0" fmla="*/ 0 h 381000"/>
                <a:gd name="connsiteX1" fmla="*/ 47625 w 47625"/>
                <a:gd name="connsiteY1" fmla="*/ 381000 h 381000"/>
                <a:gd name="connsiteX0" fmla="*/ 0 w 47625"/>
                <a:gd name="connsiteY0" fmla="*/ 0 h 381000"/>
                <a:gd name="connsiteX1" fmla="*/ 47625 w 47625"/>
                <a:gd name="connsiteY1" fmla="*/ 381000 h 381000"/>
                <a:gd name="connsiteX0" fmla="*/ 0 w 76200"/>
                <a:gd name="connsiteY0" fmla="*/ 0 h 373857"/>
                <a:gd name="connsiteX1" fmla="*/ 76200 w 76200"/>
                <a:gd name="connsiteY1" fmla="*/ 373857 h 373857"/>
                <a:gd name="connsiteX0" fmla="*/ 0 w 88106"/>
                <a:gd name="connsiteY0" fmla="*/ 0 h 373857"/>
                <a:gd name="connsiteX1" fmla="*/ 88106 w 88106"/>
                <a:gd name="connsiteY1" fmla="*/ 373857 h 373857"/>
                <a:gd name="connsiteX0" fmla="*/ 0 w 88106"/>
                <a:gd name="connsiteY0" fmla="*/ 0 h 364332"/>
                <a:gd name="connsiteX1" fmla="*/ 88106 w 88106"/>
                <a:gd name="connsiteY1" fmla="*/ 364332 h 364332"/>
                <a:gd name="connsiteX0" fmla="*/ 0 w 83344"/>
                <a:gd name="connsiteY0" fmla="*/ 0 h 364332"/>
                <a:gd name="connsiteX1" fmla="*/ 83344 w 83344"/>
                <a:gd name="connsiteY1" fmla="*/ 364332 h 364332"/>
                <a:gd name="connsiteX0" fmla="*/ 0 w 38100"/>
                <a:gd name="connsiteY0" fmla="*/ 0 h 192882"/>
                <a:gd name="connsiteX1" fmla="*/ 38100 w 38100"/>
                <a:gd name="connsiteY1" fmla="*/ 192882 h 192882"/>
                <a:gd name="connsiteX0" fmla="*/ 0 w 38100"/>
                <a:gd name="connsiteY0" fmla="*/ 0 h 192882"/>
                <a:gd name="connsiteX1" fmla="*/ 38100 w 38100"/>
                <a:gd name="connsiteY1" fmla="*/ 192882 h 192882"/>
                <a:gd name="connsiteX0" fmla="*/ 0 w 38100"/>
                <a:gd name="connsiteY0" fmla="*/ 0 h 192882"/>
                <a:gd name="connsiteX1" fmla="*/ 38100 w 38100"/>
                <a:gd name="connsiteY1" fmla="*/ 192882 h 19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192882">
                  <a:moveTo>
                    <a:pt x="0" y="0"/>
                  </a:moveTo>
                  <a:lnTo>
                    <a:pt x="38100" y="192882"/>
                  </a:lnTo>
                </a:path>
              </a:pathLst>
            </a:custGeom>
            <a:noFill/>
            <a:ln cap="rnd">
              <a:solidFill>
                <a:srgbClr val="1F62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5" name="Freeform: Shape 3064">
              <a:extLst>
                <a:ext uri="{FF2B5EF4-FFF2-40B4-BE49-F238E27FC236}">
                  <a16:creationId xmlns:a16="http://schemas.microsoft.com/office/drawing/2014/main" id="{306FB06A-2C96-2241-8A86-C40C7B5A5645}"/>
                </a:ext>
              </a:extLst>
            </p:cNvPr>
            <p:cNvSpPr/>
            <p:nvPr/>
          </p:nvSpPr>
          <p:spPr>
            <a:xfrm>
              <a:off x="12177713" y="7560469"/>
              <a:ext cx="90488" cy="116682"/>
            </a:xfrm>
            <a:custGeom>
              <a:avLst/>
              <a:gdLst>
                <a:gd name="connsiteX0" fmla="*/ 0 w 142875"/>
                <a:gd name="connsiteY0" fmla="*/ 0 h 157163"/>
                <a:gd name="connsiteX1" fmla="*/ 142875 w 142875"/>
                <a:gd name="connsiteY1" fmla="*/ 157163 h 157163"/>
                <a:gd name="connsiteX0" fmla="*/ 0 w 90488"/>
                <a:gd name="connsiteY0" fmla="*/ 0 h 116682"/>
                <a:gd name="connsiteX1" fmla="*/ 90488 w 90488"/>
                <a:gd name="connsiteY1" fmla="*/ 116682 h 116682"/>
                <a:gd name="connsiteX0" fmla="*/ 0 w 90488"/>
                <a:gd name="connsiteY0" fmla="*/ 0 h 116682"/>
                <a:gd name="connsiteX1" fmla="*/ 90488 w 90488"/>
                <a:gd name="connsiteY1" fmla="*/ 116682 h 116682"/>
                <a:gd name="connsiteX0" fmla="*/ 0 w 90488"/>
                <a:gd name="connsiteY0" fmla="*/ 0 h 116682"/>
                <a:gd name="connsiteX1" fmla="*/ 90488 w 90488"/>
                <a:gd name="connsiteY1" fmla="*/ 116682 h 116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16682">
                  <a:moveTo>
                    <a:pt x="0" y="0"/>
                  </a:moveTo>
                  <a:lnTo>
                    <a:pt x="90488" y="116682"/>
                  </a:lnTo>
                </a:path>
              </a:pathLst>
            </a:custGeom>
            <a:noFill/>
            <a:ln cap="rnd">
              <a:solidFill>
                <a:srgbClr val="1F628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1" name="Rectangle 3080">
              <a:extLst>
                <a:ext uri="{FF2B5EF4-FFF2-40B4-BE49-F238E27FC236}">
                  <a16:creationId xmlns:a16="http://schemas.microsoft.com/office/drawing/2014/main" id="{404B2F76-7894-D5AA-C0BC-8F97E44D0FB2}"/>
                </a:ext>
              </a:extLst>
            </p:cNvPr>
            <p:cNvSpPr/>
            <p:nvPr/>
          </p:nvSpPr>
          <p:spPr>
            <a:xfrm>
              <a:off x="12177430" y="7349331"/>
              <a:ext cx="276508" cy="341242"/>
            </a:xfrm>
            <a:custGeom>
              <a:avLst/>
              <a:gdLst>
                <a:gd name="connsiteX0" fmla="*/ 0 w 366995"/>
                <a:gd name="connsiteY0" fmla="*/ 0 h 348387"/>
                <a:gd name="connsiteX1" fmla="*/ 366995 w 366995"/>
                <a:gd name="connsiteY1" fmla="*/ 0 h 348387"/>
                <a:gd name="connsiteX2" fmla="*/ 366995 w 366995"/>
                <a:gd name="connsiteY2" fmla="*/ 348387 h 348387"/>
                <a:gd name="connsiteX3" fmla="*/ 0 w 366995"/>
                <a:gd name="connsiteY3" fmla="*/ 348387 h 348387"/>
                <a:gd name="connsiteX4" fmla="*/ 0 w 366995"/>
                <a:gd name="connsiteY4" fmla="*/ 0 h 348387"/>
                <a:gd name="connsiteX0" fmla="*/ 0 w 366995"/>
                <a:gd name="connsiteY0" fmla="*/ 178594 h 348387"/>
                <a:gd name="connsiteX1" fmla="*/ 366995 w 366995"/>
                <a:gd name="connsiteY1" fmla="*/ 0 h 348387"/>
                <a:gd name="connsiteX2" fmla="*/ 366995 w 366995"/>
                <a:gd name="connsiteY2" fmla="*/ 348387 h 348387"/>
                <a:gd name="connsiteX3" fmla="*/ 0 w 366995"/>
                <a:gd name="connsiteY3" fmla="*/ 348387 h 348387"/>
                <a:gd name="connsiteX4" fmla="*/ 0 w 366995"/>
                <a:gd name="connsiteY4" fmla="*/ 178594 h 348387"/>
                <a:gd name="connsiteX0" fmla="*/ 0 w 366995"/>
                <a:gd name="connsiteY0" fmla="*/ 178594 h 348387"/>
                <a:gd name="connsiteX1" fmla="*/ 366995 w 366995"/>
                <a:gd name="connsiteY1" fmla="*/ 0 h 348387"/>
                <a:gd name="connsiteX2" fmla="*/ 366995 w 366995"/>
                <a:gd name="connsiteY2" fmla="*/ 348387 h 348387"/>
                <a:gd name="connsiteX3" fmla="*/ 78581 w 366995"/>
                <a:gd name="connsiteY3" fmla="*/ 324574 h 348387"/>
                <a:gd name="connsiteX4" fmla="*/ 0 w 366995"/>
                <a:gd name="connsiteY4" fmla="*/ 178594 h 348387"/>
                <a:gd name="connsiteX0" fmla="*/ 0 w 366995"/>
                <a:gd name="connsiteY0" fmla="*/ 211931 h 381724"/>
                <a:gd name="connsiteX1" fmla="*/ 193164 w 366995"/>
                <a:gd name="connsiteY1" fmla="*/ 0 h 381724"/>
                <a:gd name="connsiteX2" fmla="*/ 366995 w 366995"/>
                <a:gd name="connsiteY2" fmla="*/ 381724 h 381724"/>
                <a:gd name="connsiteX3" fmla="*/ 78581 w 366995"/>
                <a:gd name="connsiteY3" fmla="*/ 357911 h 381724"/>
                <a:gd name="connsiteX4" fmla="*/ 0 w 366995"/>
                <a:gd name="connsiteY4" fmla="*/ 211931 h 381724"/>
                <a:gd name="connsiteX0" fmla="*/ 0 w 262220"/>
                <a:gd name="connsiteY0" fmla="*/ 211931 h 357911"/>
                <a:gd name="connsiteX1" fmla="*/ 193164 w 262220"/>
                <a:gd name="connsiteY1" fmla="*/ 0 h 357911"/>
                <a:gd name="connsiteX2" fmla="*/ 262220 w 262220"/>
                <a:gd name="connsiteY2" fmla="*/ 219799 h 357911"/>
                <a:gd name="connsiteX3" fmla="*/ 78581 w 262220"/>
                <a:gd name="connsiteY3" fmla="*/ 357911 h 357911"/>
                <a:gd name="connsiteX4" fmla="*/ 0 w 262220"/>
                <a:gd name="connsiteY4" fmla="*/ 211931 h 357911"/>
                <a:gd name="connsiteX0" fmla="*/ 0 w 262220"/>
                <a:gd name="connsiteY0" fmla="*/ 204787 h 350767"/>
                <a:gd name="connsiteX1" fmla="*/ 202689 w 262220"/>
                <a:gd name="connsiteY1" fmla="*/ 0 h 350767"/>
                <a:gd name="connsiteX2" fmla="*/ 262220 w 262220"/>
                <a:gd name="connsiteY2" fmla="*/ 212655 h 350767"/>
                <a:gd name="connsiteX3" fmla="*/ 78581 w 262220"/>
                <a:gd name="connsiteY3" fmla="*/ 350767 h 350767"/>
                <a:gd name="connsiteX4" fmla="*/ 0 w 262220"/>
                <a:gd name="connsiteY4" fmla="*/ 204787 h 350767"/>
                <a:gd name="connsiteX0" fmla="*/ 0 w 262220"/>
                <a:gd name="connsiteY0" fmla="*/ 204787 h 341242"/>
                <a:gd name="connsiteX1" fmla="*/ 202689 w 262220"/>
                <a:gd name="connsiteY1" fmla="*/ 0 h 341242"/>
                <a:gd name="connsiteX2" fmla="*/ 262220 w 262220"/>
                <a:gd name="connsiteY2" fmla="*/ 212655 h 341242"/>
                <a:gd name="connsiteX3" fmla="*/ 83344 w 262220"/>
                <a:gd name="connsiteY3" fmla="*/ 341242 h 341242"/>
                <a:gd name="connsiteX4" fmla="*/ 0 w 262220"/>
                <a:gd name="connsiteY4" fmla="*/ 204787 h 341242"/>
                <a:gd name="connsiteX0" fmla="*/ 0 w 262220"/>
                <a:gd name="connsiteY0" fmla="*/ 204787 h 341242"/>
                <a:gd name="connsiteX1" fmla="*/ 202689 w 262220"/>
                <a:gd name="connsiteY1" fmla="*/ 0 h 341242"/>
                <a:gd name="connsiteX2" fmla="*/ 262220 w 262220"/>
                <a:gd name="connsiteY2" fmla="*/ 212655 h 341242"/>
                <a:gd name="connsiteX3" fmla="*/ 83344 w 262220"/>
                <a:gd name="connsiteY3" fmla="*/ 341242 h 341242"/>
                <a:gd name="connsiteX4" fmla="*/ 0 w 262220"/>
                <a:gd name="connsiteY4" fmla="*/ 204787 h 341242"/>
                <a:gd name="connsiteX0" fmla="*/ 0 w 276508"/>
                <a:gd name="connsiteY0" fmla="*/ 202406 h 341242"/>
                <a:gd name="connsiteX1" fmla="*/ 216977 w 276508"/>
                <a:gd name="connsiteY1" fmla="*/ 0 h 341242"/>
                <a:gd name="connsiteX2" fmla="*/ 276508 w 276508"/>
                <a:gd name="connsiteY2" fmla="*/ 212655 h 341242"/>
                <a:gd name="connsiteX3" fmla="*/ 97632 w 276508"/>
                <a:gd name="connsiteY3" fmla="*/ 341242 h 341242"/>
                <a:gd name="connsiteX4" fmla="*/ 0 w 276508"/>
                <a:gd name="connsiteY4" fmla="*/ 202406 h 341242"/>
                <a:gd name="connsiteX0" fmla="*/ 0 w 276508"/>
                <a:gd name="connsiteY0" fmla="*/ 202406 h 341242"/>
                <a:gd name="connsiteX1" fmla="*/ 216977 w 276508"/>
                <a:gd name="connsiteY1" fmla="*/ 0 h 341242"/>
                <a:gd name="connsiteX2" fmla="*/ 276508 w 276508"/>
                <a:gd name="connsiteY2" fmla="*/ 212655 h 341242"/>
                <a:gd name="connsiteX3" fmla="*/ 97632 w 276508"/>
                <a:gd name="connsiteY3" fmla="*/ 341242 h 341242"/>
                <a:gd name="connsiteX4" fmla="*/ 0 w 276508"/>
                <a:gd name="connsiteY4" fmla="*/ 202406 h 341242"/>
                <a:gd name="connsiteX0" fmla="*/ 0 w 276508"/>
                <a:gd name="connsiteY0" fmla="*/ 202406 h 341242"/>
                <a:gd name="connsiteX1" fmla="*/ 216977 w 276508"/>
                <a:gd name="connsiteY1" fmla="*/ 0 h 341242"/>
                <a:gd name="connsiteX2" fmla="*/ 276508 w 276508"/>
                <a:gd name="connsiteY2" fmla="*/ 212655 h 341242"/>
                <a:gd name="connsiteX3" fmla="*/ 97632 w 276508"/>
                <a:gd name="connsiteY3" fmla="*/ 341242 h 341242"/>
                <a:gd name="connsiteX4" fmla="*/ 0 w 276508"/>
                <a:gd name="connsiteY4" fmla="*/ 202406 h 341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508" h="341242">
                  <a:moveTo>
                    <a:pt x="0" y="202406"/>
                  </a:moveTo>
                  <a:cubicBezTo>
                    <a:pt x="160432" y="219869"/>
                    <a:pt x="185132" y="106362"/>
                    <a:pt x="216977" y="0"/>
                  </a:cubicBezTo>
                  <a:lnTo>
                    <a:pt x="276508" y="212655"/>
                  </a:lnTo>
                  <a:lnTo>
                    <a:pt x="97632" y="341242"/>
                  </a:lnTo>
                  <a:lnTo>
                    <a:pt x="0" y="202406"/>
                  </a:lnTo>
                  <a:close/>
                </a:path>
              </a:pathLst>
            </a:custGeom>
            <a:solidFill>
              <a:srgbClr val="1F62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70" name="Group 3069">
            <a:extLst>
              <a:ext uri="{FF2B5EF4-FFF2-40B4-BE49-F238E27FC236}">
                <a16:creationId xmlns:a16="http://schemas.microsoft.com/office/drawing/2014/main" id="{FE1EE4AC-9093-C5A7-5C97-BC3CF5CA2385}"/>
              </a:ext>
            </a:extLst>
          </p:cNvPr>
          <p:cNvGrpSpPr/>
          <p:nvPr/>
        </p:nvGrpSpPr>
        <p:grpSpPr>
          <a:xfrm>
            <a:off x="12170316" y="7303189"/>
            <a:ext cx="226142" cy="272989"/>
            <a:chOff x="12170316" y="7303189"/>
            <a:chExt cx="226142" cy="272989"/>
          </a:xfrm>
        </p:grpSpPr>
        <p:sp>
          <p:nvSpPr>
            <p:cNvPr id="3069" name="Rectangle 3065">
              <a:extLst>
                <a:ext uri="{FF2B5EF4-FFF2-40B4-BE49-F238E27FC236}">
                  <a16:creationId xmlns:a16="http://schemas.microsoft.com/office/drawing/2014/main" id="{8B4CDB97-231C-8E93-67F2-C43095BC15D7}"/>
                </a:ext>
              </a:extLst>
            </p:cNvPr>
            <p:cNvSpPr/>
            <p:nvPr/>
          </p:nvSpPr>
          <p:spPr>
            <a:xfrm>
              <a:off x="12172206" y="7307525"/>
              <a:ext cx="223139" cy="262336"/>
            </a:xfrm>
            <a:custGeom>
              <a:avLst/>
              <a:gdLst>
                <a:gd name="connsiteX0" fmla="*/ 0 w 283975"/>
                <a:gd name="connsiteY0" fmla="*/ 0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0 w 283975"/>
                <a:gd name="connsiteY4" fmla="*/ 0 h 104776"/>
                <a:gd name="connsiteX0" fmla="*/ 30956 w 283975"/>
                <a:gd name="connsiteY0" fmla="*/ 16669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30956 w 283975"/>
                <a:gd name="connsiteY4" fmla="*/ 16669 h 104776"/>
                <a:gd name="connsiteX0" fmla="*/ 42862 w 283975"/>
                <a:gd name="connsiteY0" fmla="*/ 11906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42862 w 283975"/>
                <a:gd name="connsiteY4" fmla="*/ 11906 h 104776"/>
                <a:gd name="connsiteX0" fmla="*/ 23812 w 264925"/>
                <a:gd name="connsiteY0" fmla="*/ 11906 h 104776"/>
                <a:gd name="connsiteX1" fmla="*/ 264925 w 264925"/>
                <a:gd name="connsiteY1" fmla="*/ 0 h 104776"/>
                <a:gd name="connsiteX2" fmla="*/ 264925 w 264925"/>
                <a:gd name="connsiteY2" fmla="*/ 104776 h 104776"/>
                <a:gd name="connsiteX3" fmla="*/ 0 w 264925"/>
                <a:gd name="connsiteY3" fmla="*/ 66676 h 104776"/>
                <a:gd name="connsiteX4" fmla="*/ 23812 w 264925"/>
                <a:gd name="connsiteY4" fmla="*/ 11906 h 104776"/>
                <a:gd name="connsiteX0" fmla="*/ 23812 w 264925"/>
                <a:gd name="connsiteY0" fmla="*/ 11906 h 88108"/>
                <a:gd name="connsiteX1" fmla="*/ 264925 w 264925"/>
                <a:gd name="connsiteY1" fmla="*/ 0 h 88108"/>
                <a:gd name="connsiteX2" fmla="*/ 248256 w 264925"/>
                <a:gd name="connsiteY2" fmla="*/ 88108 h 88108"/>
                <a:gd name="connsiteX3" fmla="*/ 0 w 264925"/>
                <a:gd name="connsiteY3" fmla="*/ 66676 h 88108"/>
                <a:gd name="connsiteX4" fmla="*/ 23812 w 264925"/>
                <a:gd name="connsiteY4" fmla="*/ 11906 h 88108"/>
                <a:gd name="connsiteX0" fmla="*/ 23812 w 248256"/>
                <a:gd name="connsiteY0" fmla="*/ 0 h 76202"/>
                <a:gd name="connsiteX1" fmla="*/ 214919 w 248256"/>
                <a:gd name="connsiteY1" fmla="*/ 19050 h 76202"/>
                <a:gd name="connsiteX2" fmla="*/ 248256 w 248256"/>
                <a:gd name="connsiteY2" fmla="*/ 76202 h 76202"/>
                <a:gd name="connsiteX3" fmla="*/ 0 w 248256"/>
                <a:gd name="connsiteY3" fmla="*/ 54770 h 76202"/>
                <a:gd name="connsiteX4" fmla="*/ 23812 w 248256"/>
                <a:gd name="connsiteY4" fmla="*/ 0 h 76202"/>
                <a:gd name="connsiteX0" fmla="*/ 23812 w 229206"/>
                <a:gd name="connsiteY0" fmla="*/ 0 h 71439"/>
                <a:gd name="connsiteX1" fmla="*/ 214919 w 229206"/>
                <a:gd name="connsiteY1" fmla="*/ 19050 h 71439"/>
                <a:gd name="connsiteX2" fmla="*/ 229206 w 229206"/>
                <a:gd name="connsiteY2" fmla="*/ 71439 h 71439"/>
                <a:gd name="connsiteX3" fmla="*/ 0 w 229206"/>
                <a:gd name="connsiteY3" fmla="*/ 54770 h 71439"/>
                <a:gd name="connsiteX4" fmla="*/ 23812 w 229206"/>
                <a:gd name="connsiteY4" fmla="*/ 0 h 71439"/>
                <a:gd name="connsiteX0" fmla="*/ 23812 w 229206"/>
                <a:gd name="connsiteY0" fmla="*/ 0 h 71439"/>
                <a:gd name="connsiteX1" fmla="*/ 219682 w 229206"/>
                <a:gd name="connsiteY1" fmla="*/ 14287 h 71439"/>
                <a:gd name="connsiteX2" fmla="*/ 229206 w 229206"/>
                <a:gd name="connsiteY2" fmla="*/ 71439 h 71439"/>
                <a:gd name="connsiteX3" fmla="*/ 0 w 229206"/>
                <a:gd name="connsiteY3" fmla="*/ 54770 h 71439"/>
                <a:gd name="connsiteX4" fmla="*/ 23812 w 229206"/>
                <a:gd name="connsiteY4" fmla="*/ 0 h 71439"/>
                <a:gd name="connsiteX0" fmla="*/ 23812 w 236873"/>
                <a:gd name="connsiteY0" fmla="*/ 0 h 71439"/>
                <a:gd name="connsiteX1" fmla="*/ 219682 w 236873"/>
                <a:gd name="connsiteY1" fmla="*/ 14287 h 71439"/>
                <a:gd name="connsiteX2" fmla="*/ 229206 w 236873"/>
                <a:gd name="connsiteY2" fmla="*/ 71439 h 71439"/>
                <a:gd name="connsiteX3" fmla="*/ 0 w 236873"/>
                <a:gd name="connsiteY3" fmla="*/ 54770 h 71439"/>
                <a:gd name="connsiteX4" fmla="*/ 23812 w 236873"/>
                <a:gd name="connsiteY4" fmla="*/ 0 h 71439"/>
                <a:gd name="connsiteX0" fmla="*/ 23812 w 243197"/>
                <a:gd name="connsiteY0" fmla="*/ 0 h 71439"/>
                <a:gd name="connsiteX1" fmla="*/ 219682 w 243197"/>
                <a:gd name="connsiteY1" fmla="*/ 14287 h 71439"/>
                <a:gd name="connsiteX2" fmla="*/ 229206 w 243197"/>
                <a:gd name="connsiteY2" fmla="*/ 71439 h 71439"/>
                <a:gd name="connsiteX3" fmla="*/ 0 w 243197"/>
                <a:gd name="connsiteY3" fmla="*/ 54770 h 71439"/>
                <a:gd name="connsiteX4" fmla="*/ 23812 w 243197"/>
                <a:gd name="connsiteY4" fmla="*/ 0 h 71439"/>
                <a:gd name="connsiteX0" fmla="*/ 19050 w 238435"/>
                <a:gd name="connsiteY0" fmla="*/ 0 h 71439"/>
                <a:gd name="connsiteX1" fmla="*/ 214920 w 238435"/>
                <a:gd name="connsiteY1" fmla="*/ 14287 h 71439"/>
                <a:gd name="connsiteX2" fmla="*/ 224444 w 238435"/>
                <a:gd name="connsiteY2" fmla="*/ 71439 h 71439"/>
                <a:gd name="connsiteX3" fmla="*/ 0 w 238435"/>
                <a:gd name="connsiteY3" fmla="*/ 54770 h 71439"/>
                <a:gd name="connsiteX4" fmla="*/ 19050 w 238435"/>
                <a:gd name="connsiteY4" fmla="*/ 0 h 71439"/>
                <a:gd name="connsiteX0" fmla="*/ 22557 w 241942"/>
                <a:gd name="connsiteY0" fmla="*/ 0 h 71439"/>
                <a:gd name="connsiteX1" fmla="*/ 218427 w 241942"/>
                <a:gd name="connsiteY1" fmla="*/ 14287 h 71439"/>
                <a:gd name="connsiteX2" fmla="*/ 227951 w 241942"/>
                <a:gd name="connsiteY2" fmla="*/ 71439 h 71439"/>
                <a:gd name="connsiteX3" fmla="*/ 3507 w 241942"/>
                <a:gd name="connsiteY3" fmla="*/ 54770 h 71439"/>
                <a:gd name="connsiteX4" fmla="*/ 22557 w 241942"/>
                <a:gd name="connsiteY4" fmla="*/ 0 h 71439"/>
                <a:gd name="connsiteX0" fmla="*/ 23665 w 243050"/>
                <a:gd name="connsiteY0" fmla="*/ 0 h 71439"/>
                <a:gd name="connsiteX1" fmla="*/ 219535 w 243050"/>
                <a:gd name="connsiteY1" fmla="*/ 14287 h 71439"/>
                <a:gd name="connsiteX2" fmla="*/ 229059 w 243050"/>
                <a:gd name="connsiteY2" fmla="*/ 71439 h 71439"/>
                <a:gd name="connsiteX3" fmla="*/ 4615 w 243050"/>
                <a:gd name="connsiteY3" fmla="*/ 54770 h 71439"/>
                <a:gd name="connsiteX4" fmla="*/ 23665 w 243050"/>
                <a:gd name="connsiteY4" fmla="*/ 0 h 71439"/>
                <a:gd name="connsiteX0" fmla="*/ 23665 w 243050"/>
                <a:gd name="connsiteY0" fmla="*/ 0 h 78936"/>
                <a:gd name="connsiteX1" fmla="*/ 219535 w 243050"/>
                <a:gd name="connsiteY1" fmla="*/ 14287 h 78936"/>
                <a:gd name="connsiteX2" fmla="*/ 229059 w 243050"/>
                <a:gd name="connsiteY2" fmla="*/ 71439 h 78936"/>
                <a:gd name="connsiteX3" fmla="*/ 4615 w 243050"/>
                <a:gd name="connsiteY3" fmla="*/ 54770 h 78936"/>
                <a:gd name="connsiteX4" fmla="*/ 23665 w 243050"/>
                <a:gd name="connsiteY4" fmla="*/ 0 h 78936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1917"/>
                <a:gd name="connsiteY0" fmla="*/ 0 h 84539"/>
                <a:gd name="connsiteX1" fmla="*/ 217154 w 241917"/>
                <a:gd name="connsiteY1" fmla="*/ 9525 h 84539"/>
                <a:gd name="connsiteX2" fmla="*/ 229059 w 241917"/>
                <a:gd name="connsiteY2" fmla="*/ 71439 h 84539"/>
                <a:gd name="connsiteX3" fmla="*/ 4615 w 241917"/>
                <a:gd name="connsiteY3" fmla="*/ 54770 h 84539"/>
                <a:gd name="connsiteX4" fmla="*/ 23665 w 241917"/>
                <a:gd name="connsiteY4" fmla="*/ 0 h 84539"/>
                <a:gd name="connsiteX0" fmla="*/ 68342 w 286594"/>
                <a:gd name="connsiteY0" fmla="*/ 0 h 103225"/>
                <a:gd name="connsiteX1" fmla="*/ 261831 w 286594"/>
                <a:gd name="connsiteY1" fmla="*/ 9525 h 103225"/>
                <a:gd name="connsiteX2" fmla="*/ 273736 w 286594"/>
                <a:gd name="connsiteY2" fmla="*/ 71439 h 103225"/>
                <a:gd name="connsiteX3" fmla="*/ 1667 w 286594"/>
                <a:gd name="connsiteY3" fmla="*/ 83345 h 103225"/>
                <a:gd name="connsiteX4" fmla="*/ 68342 w 286594"/>
                <a:gd name="connsiteY4" fmla="*/ 0 h 103225"/>
                <a:gd name="connsiteX0" fmla="*/ 19802 w 290442"/>
                <a:gd name="connsiteY0" fmla="*/ 2382 h 93700"/>
                <a:gd name="connsiteX1" fmla="*/ 265679 w 290442"/>
                <a:gd name="connsiteY1" fmla="*/ 0 h 93700"/>
                <a:gd name="connsiteX2" fmla="*/ 277584 w 290442"/>
                <a:gd name="connsiteY2" fmla="*/ 61914 h 93700"/>
                <a:gd name="connsiteX3" fmla="*/ 5515 w 290442"/>
                <a:gd name="connsiteY3" fmla="*/ 73820 h 93700"/>
                <a:gd name="connsiteX4" fmla="*/ 19802 w 290442"/>
                <a:gd name="connsiteY4" fmla="*/ 2382 h 93700"/>
                <a:gd name="connsiteX0" fmla="*/ 22755 w 293395"/>
                <a:gd name="connsiteY0" fmla="*/ 2382 h 93700"/>
                <a:gd name="connsiteX1" fmla="*/ 268632 w 293395"/>
                <a:gd name="connsiteY1" fmla="*/ 0 h 93700"/>
                <a:gd name="connsiteX2" fmla="*/ 280537 w 293395"/>
                <a:gd name="connsiteY2" fmla="*/ 61914 h 93700"/>
                <a:gd name="connsiteX3" fmla="*/ 8468 w 293395"/>
                <a:gd name="connsiteY3" fmla="*/ 73820 h 93700"/>
                <a:gd name="connsiteX4" fmla="*/ 22755 w 293395"/>
                <a:gd name="connsiteY4" fmla="*/ 2382 h 93700"/>
                <a:gd name="connsiteX0" fmla="*/ 22755 w 293395"/>
                <a:gd name="connsiteY0" fmla="*/ 2382 h 88412"/>
                <a:gd name="connsiteX1" fmla="*/ 268632 w 293395"/>
                <a:gd name="connsiteY1" fmla="*/ 0 h 88412"/>
                <a:gd name="connsiteX2" fmla="*/ 280537 w 293395"/>
                <a:gd name="connsiteY2" fmla="*/ 61914 h 88412"/>
                <a:gd name="connsiteX3" fmla="*/ 8468 w 293395"/>
                <a:gd name="connsiteY3" fmla="*/ 66677 h 88412"/>
                <a:gd name="connsiteX4" fmla="*/ 22755 w 293395"/>
                <a:gd name="connsiteY4" fmla="*/ 2382 h 88412"/>
                <a:gd name="connsiteX0" fmla="*/ 27911 w 298551"/>
                <a:gd name="connsiteY0" fmla="*/ 2382 h 88412"/>
                <a:gd name="connsiteX1" fmla="*/ 273788 w 298551"/>
                <a:gd name="connsiteY1" fmla="*/ 0 h 88412"/>
                <a:gd name="connsiteX2" fmla="*/ 285693 w 298551"/>
                <a:gd name="connsiteY2" fmla="*/ 61914 h 88412"/>
                <a:gd name="connsiteX3" fmla="*/ 13624 w 298551"/>
                <a:gd name="connsiteY3" fmla="*/ 66677 h 88412"/>
                <a:gd name="connsiteX4" fmla="*/ 27911 w 298551"/>
                <a:gd name="connsiteY4" fmla="*/ 2382 h 88412"/>
                <a:gd name="connsiteX0" fmla="*/ 27911 w 382773"/>
                <a:gd name="connsiteY0" fmla="*/ 371476 h 457506"/>
                <a:gd name="connsiteX1" fmla="*/ 376182 w 382773"/>
                <a:gd name="connsiteY1" fmla="*/ 0 h 457506"/>
                <a:gd name="connsiteX2" fmla="*/ 285693 w 382773"/>
                <a:gd name="connsiteY2" fmla="*/ 431008 h 457506"/>
                <a:gd name="connsiteX3" fmla="*/ 13624 w 382773"/>
                <a:gd name="connsiteY3" fmla="*/ 435771 h 457506"/>
                <a:gd name="connsiteX4" fmla="*/ 27911 w 382773"/>
                <a:gd name="connsiteY4" fmla="*/ 371476 h 457506"/>
                <a:gd name="connsiteX0" fmla="*/ 27911 w 443703"/>
                <a:gd name="connsiteY0" fmla="*/ 375367 h 442860"/>
                <a:gd name="connsiteX1" fmla="*/ 376182 w 443703"/>
                <a:gd name="connsiteY1" fmla="*/ 3891 h 442860"/>
                <a:gd name="connsiteX2" fmla="*/ 440474 w 443703"/>
                <a:gd name="connsiteY2" fmla="*/ 8656 h 442860"/>
                <a:gd name="connsiteX3" fmla="*/ 13624 w 443703"/>
                <a:gd name="connsiteY3" fmla="*/ 439662 h 442860"/>
                <a:gd name="connsiteX4" fmla="*/ 27911 w 443703"/>
                <a:gd name="connsiteY4" fmla="*/ 375367 h 442860"/>
                <a:gd name="connsiteX0" fmla="*/ 27911 w 440474"/>
                <a:gd name="connsiteY0" fmla="*/ 385943 h 453436"/>
                <a:gd name="connsiteX1" fmla="*/ 376182 w 440474"/>
                <a:gd name="connsiteY1" fmla="*/ 14467 h 453436"/>
                <a:gd name="connsiteX2" fmla="*/ 440474 w 440474"/>
                <a:gd name="connsiteY2" fmla="*/ 19232 h 453436"/>
                <a:gd name="connsiteX3" fmla="*/ 13624 w 440474"/>
                <a:gd name="connsiteY3" fmla="*/ 450238 h 453436"/>
                <a:gd name="connsiteX4" fmla="*/ 27911 w 440474"/>
                <a:gd name="connsiteY4" fmla="*/ 385943 h 453436"/>
                <a:gd name="connsiteX0" fmla="*/ 27911 w 440474"/>
                <a:gd name="connsiteY0" fmla="*/ 395912 h 463405"/>
                <a:gd name="connsiteX1" fmla="*/ 376182 w 440474"/>
                <a:gd name="connsiteY1" fmla="*/ 24436 h 463405"/>
                <a:gd name="connsiteX2" fmla="*/ 440474 w 440474"/>
                <a:gd name="connsiteY2" fmla="*/ 29201 h 463405"/>
                <a:gd name="connsiteX3" fmla="*/ 13624 w 440474"/>
                <a:gd name="connsiteY3" fmla="*/ 460207 h 463405"/>
                <a:gd name="connsiteX4" fmla="*/ 27911 w 440474"/>
                <a:gd name="connsiteY4" fmla="*/ 395912 h 463405"/>
                <a:gd name="connsiteX0" fmla="*/ 27911 w 447618"/>
                <a:gd name="connsiteY0" fmla="*/ 394692 h 462201"/>
                <a:gd name="connsiteX1" fmla="*/ 376182 w 447618"/>
                <a:gd name="connsiteY1" fmla="*/ 23216 h 462201"/>
                <a:gd name="connsiteX2" fmla="*/ 447618 w 447618"/>
                <a:gd name="connsiteY2" fmla="*/ 30363 h 462201"/>
                <a:gd name="connsiteX3" fmla="*/ 13624 w 447618"/>
                <a:gd name="connsiteY3" fmla="*/ 458987 h 462201"/>
                <a:gd name="connsiteX4" fmla="*/ 27911 w 447618"/>
                <a:gd name="connsiteY4" fmla="*/ 394692 h 462201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8934 w 434349"/>
                <a:gd name="connsiteY0" fmla="*/ 394692 h 470300"/>
                <a:gd name="connsiteX1" fmla="*/ 357205 w 434349"/>
                <a:gd name="connsiteY1" fmla="*/ 23216 h 470300"/>
                <a:gd name="connsiteX2" fmla="*/ 428641 w 434349"/>
                <a:gd name="connsiteY2" fmla="*/ 30363 h 470300"/>
                <a:gd name="connsiteX3" fmla="*/ 49416 w 434349"/>
                <a:gd name="connsiteY3" fmla="*/ 461368 h 470300"/>
                <a:gd name="connsiteX4" fmla="*/ 8934 w 434349"/>
                <a:gd name="connsiteY4" fmla="*/ 394692 h 470300"/>
                <a:gd name="connsiteX0" fmla="*/ 36638 w 395378"/>
                <a:gd name="connsiteY0" fmla="*/ 411360 h 470300"/>
                <a:gd name="connsiteX1" fmla="*/ 318234 w 395378"/>
                <a:gd name="connsiteY1" fmla="*/ 23216 h 470300"/>
                <a:gd name="connsiteX2" fmla="*/ 389670 w 395378"/>
                <a:gd name="connsiteY2" fmla="*/ 30363 h 470300"/>
                <a:gd name="connsiteX3" fmla="*/ 10445 w 395378"/>
                <a:gd name="connsiteY3" fmla="*/ 461368 h 470300"/>
                <a:gd name="connsiteX4" fmla="*/ 36638 w 395378"/>
                <a:gd name="connsiteY4" fmla="*/ 411360 h 470300"/>
                <a:gd name="connsiteX0" fmla="*/ 29542 w 397807"/>
                <a:gd name="connsiteY0" fmla="*/ 406598 h 470300"/>
                <a:gd name="connsiteX1" fmla="*/ 320663 w 397807"/>
                <a:gd name="connsiteY1" fmla="*/ 23216 h 470300"/>
                <a:gd name="connsiteX2" fmla="*/ 392099 w 397807"/>
                <a:gd name="connsiteY2" fmla="*/ 30363 h 470300"/>
                <a:gd name="connsiteX3" fmla="*/ 12874 w 397807"/>
                <a:gd name="connsiteY3" fmla="*/ 461368 h 470300"/>
                <a:gd name="connsiteX4" fmla="*/ 29542 w 397807"/>
                <a:gd name="connsiteY4" fmla="*/ 406598 h 470300"/>
                <a:gd name="connsiteX0" fmla="*/ 29542 w 397807"/>
                <a:gd name="connsiteY0" fmla="*/ 381938 h 445640"/>
                <a:gd name="connsiteX1" fmla="*/ 156357 w 397807"/>
                <a:gd name="connsiteY1" fmla="*/ 203343 h 445640"/>
                <a:gd name="connsiteX2" fmla="*/ 392099 w 397807"/>
                <a:gd name="connsiteY2" fmla="*/ 5703 h 445640"/>
                <a:gd name="connsiteX3" fmla="*/ 12874 w 397807"/>
                <a:gd name="connsiteY3" fmla="*/ 436708 h 445640"/>
                <a:gd name="connsiteX4" fmla="*/ 29542 w 397807"/>
                <a:gd name="connsiteY4" fmla="*/ 381938 h 445640"/>
                <a:gd name="connsiteX0" fmla="*/ 29542 w 219630"/>
                <a:gd name="connsiteY0" fmla="*/ 197528 h 295818"/>
                <a:gd name="connsiteX1" fmla="*/ 156357 w 219630"/>
                <a:gd name="connsiteY1" fmla="*/ 18933 h 295818"/>
                <a:gd name="connsiteX2" fmla="*/ 208743 w 219630"/>
                <a:gd name="connsiteY2" fmla="*/ 35605 h 295818"/>
                <a:gd name="connsiteX3" fmla="*/ 12874 w 219630"/>
                <a:gd name="connsiteY3" fmla="*/ 252298 h 295818"/>
                <a:gd name="connsiteX4" fmla="*/ 29542 w 219630"/>
                <a:gd name="connsiteY4" fmla="*/ 197528 h 295818"/>
                <a:gd name="connsiteX0" fmla="*/ 29542 w 230938"/>
                <a:gd name="connsiteY0" fmla="*/ 203030 h 297210"/>
                <a:gd name="connsiteX1" fmla="*/ 156357 w 230938"/>
                <a:gd name="connsiteY1" fmla="*/ 24435 h 297210"/>
                <a:gd name="connsiteX2" fmla="*/ 220650 w 230938"/>
                <a:gd name="connsiteY2" fmla="*/ 29201 h 297210"/>
                <a:gd name="connsiteX3" fmla="*/ 12874 w 230938"/>
                <a:gd name="connsiteY3" fmla="*/ 257800 h 297210"/>
                <a:gd name="connsiteX4" fmla="*/ 29542 w 230938"/>
                <a:gd name="connsiteY4" fmla="*/ 203030 h 297210"/>
                <a:gd name="connsiteX0" fmla="*/ 29542 w 230938"/>
                <a:gd name="connsiteY0" fmla="*/ 203958 h 298138"/>
                <a:gd name="connsiteX1" fmla="*/ 156357 w 230938"/>
                <a:gd name="connsiteY1" fmla="*/ 25363 h 298138"/>
                <a:gd name="connsiteX2" fmla="*/ 220650 w 230938"/>
                <a:gd name="connsiteY2" fmla="*/ 30129 h 298138"/>
                <a:gd name="connsiteX3" fmla="*/ 12874 w 230938"/>
                <a:gd name="connsiteY3" fmla="*/ 258728 h 298138"/>
                <a:gd name="connsiteX4" fmla="*/ 29542 w 230938"/>
                <a:gd name="connsiteY4" fmla="*/ 203958 h 298138"/>
                <a:gd name="connsiteX0" fmla="*/ 29542 w 225171"/>
                <a:gd name="connsiteY0" fmla="*/ 203958 h 269055"/>
                <a:gd name="connsiteX1" fmla="*/ 156357 w 225171"/>
                <a:gd name="connsiteY1" fmla="*/ 25363 h 269055"/>
                <a:gd name="connsiteX2" fmla="*/ 220650 w 225171"/>
                <a:gd name="connsiteY2" fmla="*/ 30129 h 269055"/>
                <a:gd name="connsiteX3" fmla="*/ 12874 w 225171"/>
                <a:gd name="connsiteY3" fmla="*/ 258728 h 269055"/>
                <a:gd name="connsiteX4" fmla="*/ 29542 w 225171"/>
                <a:gd name="connsiteY4" fmla="*/ 203958 h 269055"/>
                <a:gd name="connsiteX0" fmla="*/ 29542 w 225171"/>
                <a:gd name="connsiteY0" fmla="*/ 203958 h 269055"/>
                <a:gd name="connsiteX1" fmla="*/ 156357 w 225171"/>
                <a:gd name="connsiteY1" fmla="*/ 25363 h 269055"/>
                <a:gd name="connsiteX2" fmla="*/ 220650 w 225171"/>
                <a:gd name="connsiteY2" fmla="*/ 30129 h 269055"/>
                <a:gd name="connsiteX3" fmla="*/ 12874 w 225171"/>
                <a:gd name="connsiteY3" fmla="*/ 258728 h 269055"/>
                <a:gd name="connsiteX4" fmla="*/ 29542 w 225171"/>
                <a:gd name="connsiteY4" fmla="*/ 203958 h 269055"/>
                <a:gd name="connsiteX0" fmla="*/ 29542 w 225171"/>
                <a:gd name="connsiteY0" fmla="*/ 203958 h 269055"/>
                <a:gd name="connsiteX1" fmla="*/ 156357 w 225171"/>
                <a:gd name="connsiteY1" fmla="*/ 25363 h 269055"/>
                <a:gd name="connsiteX2" fmla="*/ 220650 w 225171"/>
                <a:gd name="connsiteY2" fmla="*/ 30129 h 269055"/>
                <a:gd name="connsiteX3" fmla="*/ 12874 w 225171"/>
                <a:gd name="connsiteY3" fmla="*/ 258728 h 269055"/>
                <a:gd name="connsiteX4" fmla="*/ 29542 w 225171"/>
                <a:gd name="connsiteY4" fmla="*/ 203958 h 269055"/>
                <a:gd name="connsiteX0" fmla="*/ 29542 w 225171"/>
                <a:gd name="connsiteY0" fmla="*/ 203958 h 269055"/>
                <a:gd name="connsiteX1" fmla="*/ 156357 w 225171"/>
                <a:gd name="connsiteY1" fmla="*/ 25363 h 269055"/>
                <a:gd name="connsiteX2" fmla="*/ 220650 w 225171"/>
                <a:gd name="connsiteY2" fmla="*/ 30129 h 269055"/>
                <a:gd name="connsiteX3" fmla="*/ 12874 w 225171"/>
                <a:gd name="connsiteY3" fmla="*/ 258728 h 269055"/>
                <a:gd name="connsiteX4" fmla="*/ 29542 w 225171"/>
                <a:gd name="connsiteY4" fmla="*/ 203958 h 269055"/>
                <a:gd name="connsiteX0" fmla="*/ 29542 w 225171"/>
                <a:gd name="connsiteY0" fmla="*/ 203958 h 262677"/>
                <a:gd name="connsiteX1" fmla="*/ 156357 w 225171"/>
                <a:gd name="connsiteY1" fmla="*/ 25363 h 262677"/>
                <a:gd name="connsiteX2" fmla="*/ 220650 w 225171"/>
                <a:gd name="connsiteY2" fmla="*/ 30129 h 262677"/>
                <a:gd name="connsiteX3" fmla="*/ 12874 w 225171"/>
                <a:gd name="connsiteY3" fmla="*/ 258728 h 262677"/>
                <a:gd name="connsiteX4" fmla="*/ 29542 w 225171"/>
                <a:gd name="connsiteY4" fmla="*/ 203958 h 262677"/>
                <a:gd name="connsiteX0" fmla="*/ 29542 w 222296"/>
                <a:gd name="connsiteY0" fmla="*/ 203958 h 262155"/>
                <a:gd name="connsiteX1" fmla="*/ 156357 w 222296"/>
                <a:gd name="connsiteY1" fmla="*/ 25363 h 262155"/>
                <a:gd name="connsiteX2" fmla="*/ 220650 w 222296"/>
                <a:gd name="connsiteY2" fmla="*/ 30129 h 262155"/>
                <a:gd name="connsiteX3" fmla="*/ 12874 w 222296"/>
                <a:gd name="connsiteY3" fmla="*/ 258728 h 262155"/>
                <a:gd name="connsiteX4" fmla="*/ 29542 w 222296"/>
                <a:gd name="connsiteY4" fmla="*/ 203958 h 262155"/>
                <a:gd name="connsiteX0" fmla="*/ 29542 w 223139"/>
                <a:gd name="connsiteY0" fmla="*/ 203958 h 262336"/>
                <a:gd name="connsiteX1" fmla="*/ 156357 w 223139"/>
                <a:gd name="connsiteY1" fmla="*/ 25363 h 262336"/>
                <a:gd name="connsiteX2" fmla="*/ 220650 w 223139"/>
                <a:gd name="connsiteY2" fmla="*/ 30129 h 262336"/>
                <a:gd name="connsiteX3" fmla="*/ 12874 w 223139"/>
                <a:gd name="connsiteY3" fmla="*/ 258728 h 262336"/>
                <a:gd name="connsiteX4" fmla="*/ 29542 w 223139"/>
                <a:gd name="connsiteY4" fmla="*/ 203958 h 26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139" h="262336">
                  <a:moveTo>
                    <a:pt x="29542" y="203958"/>
                  </a:moveTo>
                  <a:cubicBezTo>
                    <a:pt x="87689" y="203957"/>
                    <a:pt x="186317" y="142045"/>
                    <a:pt x="156357" y="25363"/>
                  </a:cubicBezTo>
                  <a:cubicBezTo>
                    <a:pt x="176201" y="-3212"/>
                    <a:pt x="203187" y="-15115"/>
                    <a:pt x="220650" y="30129"/>
                  </a:cubicBezTo>
                  <a:cubicBezTo>
                    <a:pt x="243466" y="179353"/>
                    <a:pt x="104357" y="283334"/>
                    <a:pt x="12874" y="258728"/>
                  </a:cubicBezTo>
                  <a:cubicBezTo>
                    <a:pt x="-11732" y="226184"/>
                    <a:pt x="1761" y="205546"/>
                    <a:pt x="29542" y="203958"/>
                  </a:cubicBezTo>
                  <a:close/>
                </a:path>
              </a:pathLst>
            </a:custGeom>
            <a:solidFill>
              <a:srgbClr val="2639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51" name="Group 3050">
              <a:extLst>
                <a:ext uri="{FF2B5EF4-FFF2-40B4-BE49-F238E27FC236}">
                  <a16:creationId xmlns:a16="http://schemas.microsoft.com/office/drawing/2014/main" id="{CDD19BF4-09D1-675A-ABC0-A784C7937E2F}"/>
                </a:ext>
              </a:extLst>
            </p:cNvPr>
            <p:cNvGrpSpPr/>
            <p:nvPr/>
          </p:nvGrpSpPr>
          <p:grpSpPr>
            <a:xfrm>
              <a:off x="12170316" y="7303189"/>
              <a:ext cx="226142" cy="272989"/>
              <a:chOff x="12170316" y="7303189"/>
              <a:chExt cx="226142" cy="272989"/>
            </a:xfrm>
          </p:grpSpPr>
          <p:sp>
            <p:nvSpPr>
              <p:cNvPr id="2985" name="Freeform: Shape 2984">
                <a:extLst>
                  <a:ext uri="{FF2B5EF4-FFF2-40B4-BE49-F238E27FC236}">
                    <a16:creationId xmlns:a16="http://schemas.microsoft.com/office/drawing/2014/main" id="{8B80770D-60C4-608F-D012-E5E8D3757450}"/>
                  </a:ext>
                </a:extLst>
              </p:cNvPr>
              <p:cNvSpPr/>
              <p:nvPr/>
            </p:nvSpPr>
            <p:spPr>
              <a:xfrm>
                <a:off x="12212304" y="7346011"/>
                <a:ext cx="184154" cy="227012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336550 w 344690"/>
                  <a:gd name="connsiteY0" fmla="*/ 0 h 368603"/>
                  <a:gd name="connsiteX1" fmla="*/ 0 w 344690"/>
                  <a:gd name="connsiteY1" fmla="*/ 367506 h 368603"/>
                  <a:gd name="connsiteX0" fmla="*/ 336550 w 343133"/>
                  <a:gd name="connsiteY0" fmla="*/ 0 h 367511"/>
                  <a:gd name="connsiteX1" fmla="*/ 0 w 343133"/>
                  <a:gd name="connsiteY1" fmla="*/ 367506 h 367511"/>
                  <a:gd name="connsiteX0" fmla="*/ 336550 w 338227"/>
                  <a:gd name="connsiteY0" fmla="*/ 0 h 367512"/>
                  <a:gd name="connsiteX1" fmla="*/ 0 w 338227"/>
                  <a:gd name="connsiteY1" fmla="*/ 367506 h 367512"/>
                  <a:gd name="connsiteX0" fmla="*/ 334169 w 335864"/>
                  <a:gd name="connsiteY0" fmla="*/ 0 h 355607"/>
                  <a:gd name="connsiteX1" fmla="*/ 0 w 335864"/>
                  <a:gd name="connsiteY1" fmla="*/ 355600 h 355607"/>
                  <a:gd name="connsiteX0" fmla="*/ 334169 w 335812"/>
                  <a:gd name="connsiteY0" fmla="*/ 0 h 355600"/>
                  <a:gd name="connsiteX1" fmla="*/ 0 w 335812"/>
                  <a:gd name="connsiteY1" fmla="*/ 355600 h 355600"/>
                  <a:gd name="connsiteX0" fmla="*/ 334169 w 335829"/>
                  <a:gd name="connsiteY0" fmla="*/ 0 h 355899"/>
                  <a:gd name="connsiteX1" fmla="*/ 0 w 335829"/>
                  <a:gd name="connsiteY1" fmla="*/ 355600 h 355899"/>
                  <a:gd name="connsiteX0" fmla="*/ 334169 w 336913"/>
                  <a:gd name="connsiteY0" fmla="*/ 0 h 355875"/>
                  <a:gd name="connsiteX1" fmla="*/ 0 w 336913"/>
                  <a:gd name="connsiteY1" fmla="*/ 355600 h 355875"/>
                  <a:gd name="connsiteX0" fmla="*/ 334169 w 336625"/>
                  <a:gd name="connsiteY0" fmla="*/ 0 h 355875"/>
                  <a:gd name="connsiteX1" fmla="*/ 0 w 336625"/>
                  <a:gd name="connsiteY1" fmla="*/ 355600 h 355875"/>
                  <a:gd name="connsiteX0" fmla="*/ 312738 w 315409"/>
                  <a:gd name="connsiteY0" fmla="*/ 0 h 258421"/>
                  <a:gd name="connsiteX1" fmla="*/ 0 w 315409"/>
                  <a:gd name="connsiteY1" fmla="*/ 255587 h 258421"/>
                  <a:gd name="connsiteX0" fmla="*/ 196056 w 201102"/>
                  <a:gd name="connsiteY0" fmla="*/ 0 h 247941"/>
                  <a:gd name="connsiteX1" fmla="*/ 0 w 201102"/>
                  <a:gd name="connsiteY1" fmla="*/ 243681 h 247941"/>
                  <a:gd name="connsiteX0" fmla="*/ 196056 w 199656"/>
                  <a:gd name="connsiteY0" fmla="*/ 0 h 243681"/>
                  <a:gd name="connsiteX1" fmla="*/ 0 w 199656"/>
                  <a:gd name="connsiteY1" fmla="*/ 243681 h 243681"/>
                  <a:gd name="connsiteX0" fmla="*/ 196056 w 196056"/>
                  <a:gd name="connsiteY0" fmla="*/ 0 h 243681"/>
                  <a:gd name="connsiteX1" fmla="*/ 0 w 196056"/>
                  <a:gd name="connsiteY1" fmla="*/ 243681 h 243681"/>
                  <a:gd name="connsiteX0" fmla="*/ 184150 w 184150"/>
                  <a:gd name="connsiteY0" fmla="*/ 0 h 227012"/>
                  <a:gd name="connsiteX1" fmla="*/ 0 w 184150"/>
                  <a:gd name="connsiteY1" fmla="*/ 227012 h 227012"/>
                  <a:gd name="connsiteX0" fmla="*/ 184150 w 184150"/>
                  <a:gd name="connsiteY0" fmla="*/ 0 h 227012"/>
                  <a:gd name="connsiteX1" fmla="*/ 0 w 184150"/>
                  <a:gd name="connsiteY1" fmla="*/ 227012 h 227012"/>
                  <a:gd name="connsiteX0" fmla="*/ 184150 w 184333"/>
                  <a:gd name="connsiteY0" fmla="*/ 0 h 227012"/>
                  <a:gd name="connsiteX1" fmla="*/ 0 w 184333"/>
                  <a:gd name="connsiteY1" fmla="*/ 227012 h 227012"/>
                  <a:gd name="connsiteX0" fmla="*/ 184150 w 184154"/>
                  <a:gd name="connsiteY0" fmla="*/ 0 h 227012"/>
                  <a:gd name="connsiteX1" fmla="*/ 0 w 184154"/>
                  <a:gd name="connsiteY1" fmla="*/ 227012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154" h="227012">
                    <a:moveTo>
                      <a:pt x="184150" y="0"/>
                    </a:moveTo>
                    <a:cubicBezTo>
                      <a:pt x="184944" y="169864"/>
                      <a:pt x="67470" y="213517"/>
                      <a:pt x="0" y="227012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86" name="Freeform: Shape 2985">
                <a:extLst>
                  <a:ext uri="{FF2B5EF4-FFF2-40B4-BE49-F238E27FC236}">
                    <a16:creationId xmlns:a16="http://schemas.microsoft.com/office/drawing/2014/main" id="{0D72644B-2E9B-157F-F0AC-B8A2BC7487C3}"/>
                  </a:ext>
                </a:extLst>
              </p:cNvPr>
              <p:cNvSpPr/>
              <p:nvPr/>
            </p:nvSpPr>
            <p:spPr>
              <a:xfrm rot="21065304">
                <a:off x="12327288" y="7303189"/>
                <a:ext cx="67432" cy="44703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269874 w 281327"/>
                  <a:gd name="connsiteY0" fmla="*/ 0 h 577438"/>
                  <a:gd name="connsiteX1" fmla="*/ 0 w 281327"/>
                  <a:gd name="connsiteY1" fmla="*/ 577056 h 577438"/>
                  <a:gd name="connsiteX0" fmla="*/ 67468 w 131028"/>
                  <a:gd name="connsiteY0" fmla="*/ 15875 h 140896"/>
                  <a:gd name="connsiteX1" fmla="*/ 0 w 131028"/>
                  <a:gd name="connsiteY1" fmla="*/ 0 h 140896"/>
                  <a:gd name="connsiteX0" fmla="*/ 67468 w 80309"/>
                  <a:gd name="connsiteY0" fmla="*/ 22502 h 133374"/>
                  <a:gd name="connsiteX1" fmla="*/ 0 w 80309"/>
                  <a:gd name="connsiteY1" fmla="*/ 6627 h 133374"/>
                  <a:gd name="connsiteX0" fmla="*/ 67468 w 67828"/>
                  <a:gd name="connsiteY0" fmla="*/ 49849 h 49849"/>
                  <a:gd name="connsiteX1" fmla="*/ 0 w 67828"/>
                  <a:gd name="connsiteY1" fmla="*/ 33974 h 49849"/>
                  <a:gd name="connsiteX0" fmla="*/ 68480 w 68743"/>
                  <a:gd name="connsiteY0" fmla="*/ 42787 h 42787"/>
                  <a:gd name="connsiteX1" fmla="*/ 1012 w 68743"/>
                  <a:gd name="connsiteY1" fmla="*/ 26912 h 42787"/>
                  <a:gd name="connsiteX0" fmla="*/ 70835 w 71092"/>
                  <a:gd name="connsiteY0" fmla="*/ 35041 h 35041"/>
                  <a:gd name="connsiteX1" fmla="*/ 986 w 71092"/>
                  <a:gd name="connsiteY1" fmla="*/ 33453 h 35041"/>
                  <a:gd name="connsiteX0" fmla="*/ 69849 w 70163"/>
                  <a:gd name="connsiteY0" fmla="*/ 36810 h 36810"/>
                  <a:gd name="connsiteX1" fmla="*/ 0 w 70163"/>
                  <a:gd name="connsiteY1" fmla="*/ 35222 h 36810"/>
                  <a:gd name="connsiteX0" fmla="*/ 69849 w 69849"/>
                  <a:gd name="connsiteY0" fmla="*/ 37705 h 37705"/>
                  <a:gd name="connsiteX1" fmla="*/ 0 w 69849"/>
                  <a:gd name="connsiteY1" fmla="*/ 36117 h 37705"/>
                  <a:gd name="connsiteX0" fmla="*/ 74612 w 74612"/>
                  <a:gd name="connsiteY0" fmla="*/ 38903 h 38903"/>
                  <a:gd name="connsiteX1" fmla="*/ 0 w 74612"/>
                  <a:gd name="connsiteY1" fmla="*/ 34934 h 38903"/>
                  <a:gd name="connsiteX0" fmla="*/ 66760 w 66760"/>
                  <a:gd name="connsiteY0" fmla="*/ 44961 h 44961"/>
                  <a:gd name="connsiteX1" fmla="*/ 0 w 66760"/>
                  <a:gd name="connsiteY1" fmla="*/ 30047 h 44961"/>
                  <a:gd name="connsiteX0" fmla="*/ 66760 w 67432"/>
                  <a:gd name="connsiteY0" fmla="*/ 44703 h 44703"/>
                  <a:gd name="connsiteX1" fmla="*/ 0 w 67432"/>
                  <a:gd name="connsiteY1" fmla="*/ 29789 h 44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432" h="44703">
                    <a:moveTo>
                      <a:pt x="66760" y="44703"/>
                    </a:moveTo>
                    <a:cubicBezTo>
                      <a:pt x="74959" y="-6087"/>
                      <a:pt x="5556" y="-17042"/>
                      <a:pt x="0" y="29789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87" name="Freeform: Shape 2986">
                <a:extLst>
                  <a:ext uri="{FF2B5EF4-FFF2-40B4-BE49-F238E27FC236}">
                    <a16:creationId xmlns:a16="http://schemas.microsoft.com/office/drawing/2014/main" id="{7860BED8-9C09-CAC5-E73A-50476B75681A}"/>
                  </a:ext>
                </a:extLst>
              </p:cNvPr>
              <p:cNvSpPr/>
              <p:nvPr/>
            </p:nvSpPr>
            <p:spPr>
              <a:xfrm rot="15132232">
                <a:off x="12155899" y="7525372"/>
                <a:ext cx="65223" cy="36390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269874 w 281327"/>
                  <a:gd name="connsiteY0" fmla="*/ 0 h 577438"/>
                  <a:gd name="connsiteX1" fmla="*/ 0 w 281327"/>
                  <a:gd name="connsiteY1" fmla="*/ 577056 h 577438"/>
                  <a:gd name="connsiteX0" fmla="*/ 67468 w 131028"/>
                  <a:gd name="connsiteY0" fmla="*/ 15875 h 140896"/>
                  <a:gd name="connsiteX1" fmla="*/ 0 w 131028"/>
                  <a:gd name="connsiteY1" fmla="*/ 0 h 140896"/>
                  <a:gd name="connsiteX0" fmla="*/ 67468 w 80309"/>
                  <a:gd name="connsiteY0" fmla="*/ 22502 h 133374"/>
                  <a:gd name="connsiteX1" fmla="*/ 0 w 80309"/>
                  <a:gd name="connsiteY1" fmla="*/ 6627 h 133374"/>
                  <a:gd name="connsiteX0" fmla="*/ 67468 w 67828"/>
                  <a:gd name="connsiteY0" fmla="*/ 49849 h 49849"/>
                  <a:gd name="connsiteX1" fmla="*/ 0 w 67828"/>
                  <a:gd name="connsiteY1" fmla="*/ 33974 h 49849"/>
                  <a:gd name="connsiteX0" fmla="*/ 68480 w 68743"/>
                  <a:gd name="connsiteY0" fmla="*/ 42787 h 42787"/>
                  <a:gd name="connsiteX1" fmla="*/ 1012 w 68743"/>
                  <a:gd name="connsiteY1" fmla="*/ 26912 h 42787"/>
                  <a:gd name="connsiteX0" fmla="*/ 70835 w 71092"/>
                  <a:gd name="connsiteY0" fmla="*/ 35041 h 35041"/>
                  <a:gd name="connsiteX1" fmla="*/ 986 w 71092"/>
                  <a:gd name="connsiteY1" fmla="*/ 33453 h 35041"/>
                  <a:gd name="connsiteX0" fmla="*/ 69849 w 70163"/>
                  <a:gd name="connsiteY0" fmla="*/ 36810 h 36810"/>
                  <a:gd name="connsiteX1" fmla="*/ 0 w 70163"/>
                  <a:gd name="connsiteY1" fmla="*/ 35222 h 36810"/>
                  <a:gd name="connsiteX0" fmla="*/ 69849 w 69849"/>
                  <a:gd name="connsiteY0" fmla="*/ 37705 h 37705"/>
                  <a:gd name="connsiteX1" fmla="*/ 0 w 69849"/>
                  <a:gd name="connsiteY1" fmla="*/ 36117 h 37705"/>
                  <a:gd name="connsiteX0" fmla="*/ 74612 w 74612"/>
                  <a:gd name="connsiteY0" fmla="*/ 38903 h 38903"/>
                  <a:gd name="connsiteX1" fmla="*/ 0 w 74612"/>
                  <a:gd name="connsiteY1" fmla="*/ 34934 h 38903"/>
                  <a:gd name="connsiteX0" fmla="*/ 71342 w 71342"/>
                  <a:gd name="connsiteY0" fmla="*/ 45407 h 45407"/>
                  <a:gd name="connsiteX1" fmla="*/ 0 w 71342"/>
                  <a:gd name="connsiteY1" fmla="*/ 29745 h 45407"/>
                  <a:gd name="connsiteX0" fmla="*/ 71342 w 71342"/>
                  <a:gd name="connsiteY0" fmla="*/ 43214 h 43214"/>
                  <a:gd name="connsiteX1" fmla="*/ 0 w 71342"/>
                  <a:gd name="connsiteY1" fmla="*/ 27552 h 43214"/>
                  <a:gd name="connsiteX0" fmla="*/ 71342 w 71619"/>
                  <a:gd name="connsiteY0" fmla="*/ 40790 h 40790"/>
                  <a:gd name="connsiteX1" fmla="*/ 0 w 71619"/>
                  <a:gd name="connsiteY1" fmla="*/ 25128 h 40790"/>
                  <a:gd name="connsiteX0" fmla="*/ 63548 w 63861"/>
                  <a:gd name="connsiteY0" fmla="*/ 37501 h 37501"/>
                  <a:gd name="connsiteX1" fmla="*/ 0 w 63861"/>
                  <a:gd name="connsiteY1" fmla="*/ 27315 h 37501"/>
                  <a:gd name="connsiteX0" fmla="*/ 64917 w 65223"/>
                  <a:gd name="connsiteY0" fmla="*/ 36390 h 36390"/>
                  <a:gd name="connsiteX1" fmla="*/ 0 w 65223"/>
                  <a:gd name="connsiteY1" fmla="*/ 28153 h 36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223" h="36390">
                    <a:moveTo>
                      <a:pt x="64917" y="36390"/>
                    </a:moveTo>
                    <a:cubicBezTo>
                      <a:pt x="69917" y="-7543"/>
                      <a:pt x="12322" y="-13392"/>
                      <a:pt x="0" y="28153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88" name="Freeform: Shape 2987">
                <a:extLst>
                  <a:ext uri="{FF2B5EF4-FFF2-40B4-BE49-F238E27FC236}">
                    <a16:creationId xmlns:a16="http://schemas.microsoft.com/office/drawing/2014/main" id="{CD34B70D-257E-10FA-6C90-C0AD7CC39FF1}"/>
                  </a:ext>
                </a:extLst>
              </p:cNvPr>
              <p:cNvSpPr/>
              <p:nvPr/>
            </p:nvSpPr>
            <p:spPr>
              <a:xfrm>
                <a:off x="12190872" y="7338866"/>
                <a:ext cx="139711" cy="172243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336550 w 344690"/>
                  <a:gd name="connsiteY0" fmla="*/ 0 h 368603"/>
                  <a:gd name="connsiteX1" fmla="*/ 0 w 344690"/>
                  <a:gd name="connsiteY1" fmla="*/ 367506 h 368603"/>
                  <a:gd name="connsiteX0" fmla="*/ 336550 w 343133"/>
                  <a:gd name="connsiteY0" fmla="*/ 0 h 367511"/>
                  <a:gd name="connsiteX1" fmla="*/ 0 w 343133"/>
                  <a:gd name="connsiteY1" fmla="*/ 367506 h 367511"/>
                  <a:gd name="connsiteX0" fmla="*/ 336550 w 338227"/>
                  <a:gd name="connsiteY0" fmla="*/ 0 h 367512"/>
                  <a:gd name="connsiteX1" fmla="*/ 0 w 338227"/>
                  <a:gd name="connsiteY1" fmla="*/ 367506 h 367512"/>
                  <a:gd name="connsiteX0" fmla="*/ 334169 w 335864"/>
                  <a:gd name="connsiteY0" fmla="*/ 0 h 355607"/>
                  <a:gd name="connsiteX1" fmla="*/ 0 w 335864"/>
                  <a:gd name="connsiteY1" fmla="*/ 355600 h 355607"/>
                  <a:gd name="connsiteX0" fmla="*/ 334169 w 335812"/>
                  <a:gd name="connsiteY0" fmla="*/ 0 h 355600"/>
                  <a:gd name="connsiteX1" fmla="*/ 0 w 335812"/>
                  <a:gd name="connsiteY1" fmla="*/ 355600 h 355600"/>
                  <a:gd name="connsiteX0" fmla="*/ 334169 w 335829"/>
                  <a:gd name="connsiteY0" fmla="*/ 0 h 355899"/>
                  <a:gd name="connsiteX1" fmla="*/ 0 w 335829"/>
                  <a:gd name="connsiteY1" fmla="*/ 355600 h 355899"/>
                  <a:gd name="connsiteX0" fmla="*/ 334169 w 336913"/>
                  <a:gd name="connsiteY0" fmla="*/ 0 h 355875"/>
                  <a:gd name="connsiteX1" fmla="*/ 0 w 336913"/>
                  <a:gd name="connsiteY1" fmla="*/ 355600 h 355875"/>
                  <a:gd name="connsiteX0" fmla="*/ 334169 w 336625"/>
                  <a:gd name="connsiteY0" fmla="*/ 0 h 355875"/>
                  <a:gd name="connsiteX1" fmla="*/ 0 w 336625"/>
                  <a:gd name="connsiteY1" fmla="*/ 355600 h 355875"/>
                  <a:gd name="connsiteX0" fmla="*/ 312738 w 315409"/>
                  <a:gd name="connsiteY0" fmla="*/ 0 h 258421"/>
                  <a:gd name="connsiteX1" fmla="*/ 0 w 315409"/>
                  <a:gd name="connsiteY1" fmla="*/ 255587 h 258421"/>
                  <a:gd name="connsiteX0" fmla="*/ 196056 w 201102"/>
                  <a:gd name="connsiteY0" fmla="*/ 0 h 247941"/>
                  <a:gd name="connsiteX1" fmla="*/ 0 w 201102"/>
                  <a:gd name="connsiteY1" fmla="*/ 243681 h 247941"/>
                  <a:gd name="connsiteX0" fmla="*/ 196056 w 199656"/>
                  <a:gd name="connsiteY0" fmla="*/ 0 h 243681"/>
                  <a:gd name="connsiteX1" fmla="*/ 0 w 199656"/>
                  <a:gd name="connsiteY1" fmla="*/ 243681 h 243681"/>
                  <a:gd name="connsiteX0" fmla="*/ 196056 w 196056"/>
                  <a:gd name="connsiteY0" fmla="*/ 0 h 243681"/>
                  <a:gd name="connsiteX1" fmla="*/ 0 w 196056"/>
                  <a:gd name="connsiteY1" fmla="*/ 243681 h 243681"/>
                  <a:gd name="connsiteX0" fmla="*/ 184150 w 184150"/>
                  <a:gd name="connsiteY0" fmla="*/ 0 h 227012"/>
                  <a:gd name="connsiteX1" fmla="*/ 0 w 184150"/>
                  <a:gd name="connsiteY1" fmla="*/ 227012 h 227012"/>
                  <a:gd name="connsiteX0" fmla="*/ 184150 w 184150"/>
                  <a:gd name="connsiteY0" fmla="*/ 0 h 227012"/>
                  <a:gd name="connsiteX1" fmla="*/ 0 w 184150"/>
                  <a:gd name="connsiteY1" fmla="*/ 227012 h 227012"/>
                  <a:gd name="connsiteX0" fmla="*/ 184150 w 184333"/>
                  <a:gd name="connsiteY0" fmla="*/ 0 h 227012"/>
                  <a:gd name="connsiteX1" fmla="*/ 0 w 184333"/>
                  <a:gd name="connsiteY1" fmla="*/ 227012 h 227012"/>
                  <a:gd name="connsiteX0" fmla="*/ 184150 w 184154"/>
                  <a:gd name="connsiteY0" fmla="*/ 0 h 227012"/>
                  <a:gd name="connsiteX1" fmla="*/ 0 w 184154"/>
                  <a:gd name="connsiteY1" fmla="*/ 227012 h 227012"/>
                  <a:gd name="connsiteX0" fmla="*/ 136525 w 136531"/>
                  <a:gd name="connsiteY0" fmla="*/ 0 h 172243"/>
                  <a:gd name="connsiteX1" fmla="*/ 0 w 136531"/>
                  <a:gd name="connsiteY1" fmla="*/ 172243 h 172243"/>
                  <a:gd name="connsiteX0" fmla="*/ 127000 w 127007"/>
                  <a:gd name="connsiteY0" fmla="*/ 0 h 177005"/>
                  <a:gd name="connsiteX1" fmla="*/ 0 w 127007"/>
                  <a:gd name="connsiteY1" fmla="*/ 177005 h 177005"/>
                  <a:gd name="connsiteX0" fmla="*/ 127000 w 127006"/>
                  <a:gd name="connsiteY0" fmla="*/ 0 h 177005"/>
                  <a:gd name="connsiteX1" fmla="*/ 0 w 127006"/>
                  <a:gd name="connsiteY1" fmla="*/ 177005 h 177005"/>
                  <a:gd name="connsiteX0" fmla="*/ 138907 w 138912"/>
                  <a:gd name="connsiteY0" fmla="*/ 0 h 172243"/>
                  <a:gd name="connsiteX1" fmla="*/ 0 w 138912"/>
                  <a:gd name="connsiteY1" fmla="*/ 172243 h 172243"/>
                  <a:gd name="connsiteX0" fmla="*/ 138907 w 138912"/>
                  <a:gd name="connsiteY0" fmla="*/ 0 h 172243"/>
                  <a:gd name="connsiteX1" fmla="*/ 0 w 138912"/>
                  <a:gd name="connsiteY1" fmla="*/ 172243 h 172243"/>
                  <a:gd name="connsiteX0" fmla="*/ 138907 w 139711"/>
                  <a:gd name="connsiteY0" fmla="*/ 0 h 172243"/>
                  <a:gd name="connsiteX1" fmla="*/ 0 w 139711"/>
                  <a:gd name="connsiteY1" fmla="*/ 172243 h 172243"/>
                  <a:gd name="connsiteX0" fmla="*/ 136525 w 137349"/>
                  <a:gd name="connsiteY0" fmla="*/ 0 h 172243"/>
                  <a:gd name="connsiteX1" fmla="*/ 0 w 137349"/>
                  <a:gd name="connsiteY1" fmla="*/ 172243 h 172243"/>
                  <a:gd name="connsiteX0" fmla="*/ 138907 w 139711"/>
                  <a:gd name="connsiteY0" fmla="*/ 0 h 172243"/>
                  <a:gd name="connsiteX1" fmla="*/ 0 w 139711"/>
                  <a:gd name="connsiteY1" fmla="*/ 172243 h 172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9711" h="172243">
                    <a:moveTo>
                      <a:pt x="138907" y="0"/>
                    </a:moveTo>
                    <a:cubicBezTo>
                      <a:pt x="149226" y="146051"/>
                      <a:pt x="57945" y="161130"/>
                      <a:pt x="0" y="172243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055" name="Group 3054">
            <a:extLst>
              <a:ext uri="{FF2B5EF4-FFF2-40B4-BE49-F238E27FC236}">
                <a16:creationId xmlns:a16="http://schemas.microsoft.com/office/drawing/2014/main" id="{BD3D061E-F924-29F0-663A-0DAF5C873B41}"/>
              </a:ext>
            </a:extLst>
          </p:cNvPr>
          <p:cNvGrpSpPr/>
          <p:nvPr/>
        </p:nvGrpSpPr>
        <p:grpSpPr>
          <a:xfrm>
            <a:off x="12480631" y="7671266"/>
            <a:ext cx="784152" cy="684227"/>
            <a:chOff x="12480631" y="7671266"/>
            <a:chExt cx="784152" cy="684227"/>
          </a:xfrm>
        </p:grpSpPr>
        <p:sp>
          <p:nvSpPr>
            <p:cNvPr id="3039" name="Freeform: Shape 3038">
              <a:extLst>
                <a:ext uri="{FF2B5EF4-FFF2-40B4-BE49-F238E27FC236}">
                  <a16:creationId xmlns:a16="http://schemas.microsoft.com/office/drawing/2014/main" id="{A4EF69D6-B0E5-5224-5C45-96E498DB028A}"/>
                </a:ext>
              </a:extLst>
            </p:cNvPr>
            <p:cNvSpPr/>
            <p:nvPr/>
          </p:nvSpPr>
          <p:spPr>
            <a:xfrm>
              <a:off x="12673034" y="7706518"/>
              <a:ext cx="38099" cy="114300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302418"/>
                <a:gd name="connsiteY0" fmla="*/ 0 h 342900"/>
                <a:gd name="connsiteX1" fmla="*/ 302418 w 302418"/>
                <a:gd name="connsiteY1" fmla="*/ 342900 h 342900"/>
                <a:gd name="connsiteX0" fmla="*/ 0 w 119062"/>
                <a:gd name="connsiteY0" fmla="*/ 0 h 185737"/>
                <a:gd name="connsiteX1" fmla="*/ 119062 w 119062"/>
                <a:gd name="connsiteY1" fmla="*/ 185737 h 185737"/>
                <a:gd name="connsiteX0" fmla="*/ 0 w 119062"/>
                <a:gd name="connsiteY0" fmla="*/ 0 h 185737"/>
                <a:gd name="connsiteX1" fmla="*/ 119062 w 119062"/>
                <a:gd name="connsiteY1" fmla="*/ 185737 h 185737"/>
                <a:gd name="connsiteX0" fmla="*/ 0 w 119062"/>
                <a:gd name="connsiteY0" fmla="*/ 0 h 185737"/>
                <a:gd name="connsiteX1" fmla="*/ 119062 w 119062"/>
                <a:gd name="connsiteY1" fmla="*/ 185737 h 185737"/>
                <a:gd name="connsiteX0" fmla="*/ 0 w 14287"/>
                <a:gd name="connsiteY0" fmla="*/ 0 h 228600"/>
                <a:gd name="connsiteX1" fmla="*/ 14287 w 14287"/>
                <a:gd name="connsiteY1" fmla="*/ 228600 h 228600"/>
                <a:gd name="connsiteX0" fmla="*/ 0 w 16668"/>
                <a:gd name="connsiteY0" fmla="*/ 0 h 240506"/>
                <a:gd name="connsiteX1" fmla="*/ 16668 w 16668"/>
                <a:gd name="connsiteY1" fmla="*/ 240506 h 240506"/>
                <a:gd name="connsiteX0" fmla="*/ 0 w 21430"/>
                <a:gd name="connsiteY0" fmla="*/ 0 h 228600"/>
                <a:gd name="connsiteX1" fmla="*/ 21430 w 21430"/>
                <a:gd name="connsiteY1" fmla="*/ 228600 h 228600"/>
                <a:gd name="connsiteX0" fmla="*/ 0 w 38099"/>
                <a:gd name="connsiteY0" fmla="*/ 0 h 114300"/>
                <a:gd name="connsiteX1" fmla="*/ 38099 w 38099"/>
                <a:gd name="connsiteY1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99" h="114300">
                  <a:moveTo>
                    <a:pt x="0" y="0"/>
                  </a:moveTo>
                  <a:lnTo>
                    <a:pt x="38099" y="114300"/>
                  </a:lnTo>
                </a:path>
              </a:pathLst>
            </a:custGeom>
            <a:noFill/>
            <a:ln cap="rnd">
              <a:solidFill>
                <a:srgbClr val="F3AB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54" name="Group 3053">
              <a:extLst>
                <a:ext uri="{FF2B5EF4-FFF2-40B4-BE49-F238E27FC236}">
                  <a16:creationId xmlns:a16="http://schemas.microsoft.com/office/drawing/2014/main" id="{64313555-048C-620E-DAF9-C83A96084E41}"/>
                </a:ext>
              </a:extLst>
            </p:cNvPr>
            <p:cNvGrpSpPr/>
            <p:nvPr/>
          </p:nvGrpSpPr>
          <p:grpSpPr>
            <a:xfrm>
              <a:off x="12480631" y="7671266"/>
              <a:ext cx="784152" cy="684227"/>
              <a:chOff x="12480631" y="7671266"/>
              <a:chExt cx="784152" cy="684227"/>
            </a:xfrm>
          </p:grpSpPr>
          <p:sp>
            <p:nvSpPr>
              <p:cNvPr id="3044" name="Rectangle 3043">
                <a:extLst>
                  <a:ext uri="{FF2B5EF4-FFF2-40B4-BE49-F238E27FC236}">
                    <a16:creationId xmlns:a16="http://schemas.microsoft.com/office/drawing/2014/main" id="{CDCF8568-DE99-31E4-22FC-3729639CDD89}"/>
                  </a:ext>
                </a:extLst>
              </p:cNvPr>
              <p:cNvSpPr/>
              <p:nvPr/>
            </p:nvSpPr>
            <p:spPr>
              <a:xfrm>
                <a:off x="12686532" y="7717849"/>
                <a:ext cx="246062" cy="106363"/>
              </a:xfrm>
              <a:custGeom>
                <a:avLst/>
                <a:gdLst>
                  <a:gd name="connsiteX0" fmla="*/ 0 w 281782"/>
                  <a:gd name="connsiteY0" fmla="*/ 0 h 137319"/>
                  <a:gd name="connsiteX1" fmla="*/ 281782 w 281782"/>
                  <a:gd name="connsiteY1" fmla="*/ 0 h 137319"/>
                  <a:gd name="connsiteX2" fmla="*/ 281782 w 281782"/>
                  <a:gd name="connsiteY2" fmla="*/ 137319 h 137319"/>
                  <a:gd name="connsiteX3" fmla="*/ 0 w 281782"/>
                  <a:gd name="connsiteY3" fmla="*/ 137319 h 137319"/>
                  <a:gd name="connsiteX4" fmla="*/ 0 w 281782"/>
                  <a:gd name="connsiteY4" fmla="*/ 0 h 137319"/>
                  <a:gd name="connsiteX0" fmla="*/ 83344 w 281782"/>
                  <a:gd name="connsiteY0" fmla="*/ 30956 h 137319"/>
                  <a:gd name="connsiteX1" fmla="*/ 281782 w 281782"/>
                  <a:gd name="connsiteY1" fmla="*/ 0 h 137319"/>
                  <a:gd name="connsiteX2" fmla="*/ 281782 w 281782"/>
                  <a:gd name="connsiteY2" fmla="*/ 137319 h 137319"/>
                  <a:gd name="connsiteX3" fmla="*/ 0 w 281782"/>
                  <a:gd name="connsiteY3" fmla="*/ 137319 h 137319"/>
                  <a:gd name="connsiteX4" fmla="*/ 83344 w 281782"/>
                  <a:gd name="connsiteY4" fmla="*/ 30956 h 137319"/>
                  <a:gd name="connsiteX0" fmla="*/ 83344 w 281782"/>
                  <a:gd name="connsiteY0" fmla="*/ 0 h 106363"/>
                  <a:gd name="connsiteX1" fmla="*/ 234157 w 281782"/>
                  <a:gd name="connsiteY1" fmla="*/ 11907 h 106363"/>
                  <a:gd name="connsiteX2" fmla="*/ 281782 w 281782"/>
                  <a:gd name="connsiteY2" fmla="*/ 106363 h 106363"/>
                  <a:gd name="connsiteX3" fmla="*/ 0 w 281782"/>
                  <a:gd name="connsiteY3" fmla="*/ 106363 h 106363"/>
                  <a:gd name="connsiteX4" fmla="*/ 83344 w 281782"/>
                  <a:gd name="connsiteY4" fmla="*/ 0 h 106363"/>
                  <a:gd name="connsiteX0" fmla="*/ 76201 w 281782"/>
                  <a:gd name="connsiteY0" fmla="*/ 0 h 106363"/>
                  <a:gd name="connsiteX1" fmla="*/ 234157 w 281782"/>
                  <a:gd name="connsiteY1" fmla="*/ 11907 h 106363"/>
                  <a:gd name="connsiteX2" fmla="*/ 281782 w 281782"/>
                  <a:gd name="connsiteY2" fmla="*/ 106363 h 106363"/>
                  <a:gd name="connsiteX3" fmla="*/ 0 w 281782"/>
                  <a:gd name="connsiteY3" fmla="*/ 106363 h 106363"/>
                  <a:gd name="connsiteX4" fmla="*/ 76201 w 281782"/>
                  <a:gd name="connsiteY4" fmla="*/ 0 h 106363"/>
                  <a:gd name="connsiteX0" fmla="*/ 0 w 205581"/>
                  <a:gd name="connsiteY0" fmla="*/ 0 h 125413"/>
                  <a:gd name="connsiteX1" fmla="*/ 157956 w 205581"/>
                  <a:gd name="connsiteY1" fmla="*/ 11907 h 125413"/>
                  <a:gd name="connsiteX2" fmla="*/ 205581 w 205581"/>
                  <a:gd name="connsiteY2" fmla="*/ 106363 h 125413"/>
                  <a:gd name="connsiteX3" fmla="*/ 14287 w 205581"/>
                  <a:gd name="connsiteY3" fmla="*/ 125413 h 125413"/>
                  <a:gd name="connsiteX4" fmla="*/ 0 w 205581"/>
                  <a:gd name="connsiteY4" fmla="*/ 0 h 125413"/>
                  <a:gd name="connsiteX0" fmla="*/ 0 w 222250"/>
                  <a:gd name="connsiteY0" fmla="*/ 0 h 123032"/>
                  <a:gd name="connsiteX1" fmla="*/ 174625 w 222250"/>
                  <a:gd name="connsiteY1" fmla="*/ 9526 h 123032"/>
                  <a:gd name="connsiteX2" fmla="*/ 222250 w 222250"/>
                  <a:gd name="connsiteY2" fmla="*/ 103982 h 123032"/>
                  <a:gd name="connsiteX3" fmla="*/ 30956 w 222250"/>
                  <a:gd name="connsiteY3" fmla="*/ 123032 h 123032"/>
                  <a:gd name="connsiteX4" fmla="*/ 0 w 222250"/>
                  <a:gd name="connsiteY4" fmla="*/ 0 h 123032"/>
                  <a:gd name="connsiteX0" fmla="*/ 0 w 246062"/>
                  <a:gd name="connsiteY0" fmla="*/ 0 h 123032"/>
                  <a:gd name="connsiteX1" fmla="*/ 174625 w 246062"/>
                  <a:gd name="connsiteY1" fmla="*/ 9526 h 123032"/>
                  <a:gd name="connsiteX2" fmla="*/ 246062 w 246062"/>
                  <a:gd name="connsiteY2" fmla="*/ 106363 h 123032"/>
                  <a:gd name="connsiteX3" fmla="*/ 30956 w 246062"/>
                  <a:gd name="connsiteY3" fmla="*/ 123032 h 123032"/>
                  <a:gd name="connsiteX4" fmla="*/ 0 w 246062"/>
                  <a:gd name="connsiteY4" fmla="*/ 0 h 123032"/>
                  <a:gd name="connsiteX0" fmla="*/ 0 w 246062"/>
                  <a:gd name="connsiteY0" fmla="*/ 0 h 106363"/>
                  <a:gd name="connsiteX1" fmla="*/ 174625 w 246062"/>
                  <a:gd name="connsiteY1" fmla="*/ 9526 h 106363"/>
                  <a:gd name="connsiteX2" fmla="*/ 246062 w 246062"/>
                  <a:gd name="connsiteY2" fmla="*/ 106363 h 106363"/>
                  <a:gd name="connsiteX3" fmla="*/ 23813 w 246062"/>
                  <a:gd name="connsiteY3" fmla="*/ 101601 h 106363"/>
                  <a:gd name="connsiteX4" fmla="*/ 0 w 246062"/>
                  <a:gd name="connsiteY4" fmla="*/ 0 h 106363"/>
                  <a:gd name="connsiteX0" fmla="*/ 0 w 246062"/>
                  <a:gd name="connsiteY0" fmla="*/ 0 h 106363"/>
                  <a:gd name="connsiteX1" fmla="*/ 191294 w 246062"/>
                  <a:gd name="connsiteY1" fmla="*/ 4764 h 106363"/>
                  <a:gd name="connsiteX2" fmla="*/ 246062 w 246062"/>
                  <a:gd name="connsiteY2" fmla="*/ 106363 h 106363"/>
                  <a:gd name="connsiteX3" fmla="*/ 23813 w 246062"/>
                  <a:gd name="connsiteY3" fmla="*/ 101601 h 106363"/>
                  <a:gd name="connsiteX4" fmla="*/ 0 w 246062"/>
                  <a:gd name="connsiteY4" fmla="*/ 0 h 106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062" h="106363">
                    <a:moveTo>
                      <a:pt x="0" y="0"/>
                    </a:moveTo>
                    <a:lnTo>
                      <a:pt x="191294" y="4764"/>
                    </a:lnTo>
                    <a:lnTo>
                      <a:pt x="246062" y="106363"/>
                    </a:lnTo>
                    <a:lnTo>
                      <a:pt x="23813" y="1016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3" name="Group 3052">
                <a:extLst>
                  <a:ext uri="{FF2B5EF4-FFF2-40B4-BE49-F238E27FC236}">
                    <a16:creationId xmlns:a16="http://schemas.microsoft.com/office/drawing/2014/main" id="{5F7845BA-9755-D3B5-7DD4-5E1EEC474865}"/>
                  </a:ext>
                </a:extLst>
              </p:cNvPr>
              <p:cNvGrpSpPr/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35" name="Freeform: Shape 3034">
                  <a:extLst>
                    <a:ext uri="{FF2B5EF4-FFF2-40B4-BE49-F238E27FC236}">
                      <a16:creationId xmlns:a16="http://schemas.microsoft.com/office/drawing/2014/main" id="{FC455FE9-9CAD-5ED3-2937-BF185C7FDF5E}"/>
                    </a:ext>
                  </a:extLst>
                </p:cNvPr>
                <p:cNvSpPr/>
                <p:nvPr/>
              </p:nvSpPr>
              <p:spPr>
                <a:xfrm>
                  <a:off x="12489677" y="7847011"/>
                  <a:ext cx="119062" cy="185737"/>
                </a:xfrm>
                <a:custGeom>
                  <a:avLst/>
                  <a:gdLst>
                    <a:gd name="connsiteX0" fmla="*/ 0 w 114300"/>
                    <a:gd name="connsiteY0" fmla="*/ 0 h 164306"/>
                    <a:gd name="connsiteX1" fmla="*/ 114300 w 114300"/>
                    <a:gd name="connsiteY1" fmla="*/ 164306 h 164306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302418"/>
                    <a:gd name="connsiteY0" fmla="*/ 0 h 342900"/>
                    <a:gd name="connsiteX1" fmla="*/ 302418 w 302418"/>
                    <a:gd name="connsiteY1" fmla="*/ 342900 h 342900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062" h="185737">
                      <a:moveTo>
                        <a:pt x="0" y="0"/>
                      </a:moveTo>
                      <a:lnTo>
                        <a:pt x="119062" y="185737"/>
                      </a:lnTo>
                    </a:path>
                  </a:pathLst>
                </a:custGeom>
                <a:noFill/>
                <a:ln cap="rnd">
                  <a:solidFill>
                    <a:srgbClr val="F8B56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36" name="Freeform: Shape 3035">
                  <a:extLst>
                    <a:ext uri="{FF2B5EF4-FFF2-40B4-BE49-F238E27FC236}">
                      <a16:creationId xmlns:a16="http://schemas.microsoft.com/office/drawing/2014/main" id="{5397E69D-D0E8-274F-9518-7FC39648F780}"/>
                    </a:ext>
                  </a:extLst>
                </p:cNvPr>
                <p:cNvSpPr/>
                <p:nvPr/>
              </p:nvSpPr>
              <p:spPr>
                <a:xfrm>
                  <a:off x="12999265" y="7868443"/>
                  <a:ext cx="50005" cy="252413"/>
                </a:xfrm>
                <a:custGeom>
                  <a:avLst/>
                  <a:gdLst>
                    <a:gd name="connsiteX0" fmla="*/ 0 w 114300"/>
                    <a:gd name="connsiteY0" fmla="*/ 0 h 164306"/>
                    <a:gd name="connsiteX1" fmla="*/ 114300 w 114300"/>
                    <a:gd name="connsiteY1" fmla="*/ 164306 h 164306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302418"/>
                    <a:gd name="connsiteY0" fmla="*/ 0 h 342900"/>
                    <a:gd name="connsiteX1" fmla="*/ 302418 w 302418"/>
                    <a:gd name="connsiteY1" fmla="*/ 342900 h 342900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4287"/>
                    <a:gd name="connsiteY0" fmla="*/ 0 h 228600"/>
                    <a:gd name="connsiteX1" fmla="*/ 14287 w 14287"/>
                    <a:gd name="connsiteY1" fmla="*/ 228600 h 228600"/>
                    <a:gd name="connsiteX0" fmla="*/ 0 w 16668"/>
                    <a:gd name="connsiteY0" fmla="*/ 0 h 240506"/>
                    <a:gd name="connsiteX1" fmla="*/ 16668 w 16668"/>
                    <a:gd name="connsiteY1" fmla="*/ 240506 h 240506"/>
                    <a:gd name="connsiteX0" fmla="*/ 0 w 21430"/>
                    <a:gd name="connsiteY0" fmla="*/ 0 h 228600"/>
                    <a:gd name="connsiteX1" fmla="*/ 21430 w 21430"/>
                    <a:gd name="connsiteY1" fmla="*/ 228600 h 228600"/>
                    <a:gd name="connsiteX0" fmla="*/ 0 w 50005"/>
                    <a:gd name="connsiteY0" fmla="*/ 0 h 252413"/>
                    <a:gd name="connsiteX1" fmla="*/ 50005 w 50005"/>
                    <a:gd name="connsiteY1" fmla="*/ 252413 h 2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05" h="252413">
                      <a:moveTo>
                        <a:pt x="0" y="0"/>
                      </a:moveTo>
                      <a:lnTo>
                        <a:pt x="50005" y="252413"/>
                      </a:lnTo>
                    </a:path>
                  </a:pathLst>
                </a:custGeom>
                <a:noFill/>
                <a:ln cap="rnd">
                  <a:solidFill>
                    <a:srgbClr val="F8B56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40" name="Freeform: Shape 3039">
                  <a:extLst>
                    <a:ext uri="{FF2B5EF4-FFF2-40B4-BE49-F238E27FC236}">
                      <a16:creationId xmlns:a16="http://schemas.microsoft.com/office/drawing/2014/main" id="{425CCBFE-D447-2DFF-B088-57E610F6B890}"/>
                    </a:ext>
                  </a:extLst>
                </p:cNvPr>
                <p:cNvSpPr/>
                <p:nvPr/>
              </p:nvSpPr>
              <p:spPr>
                <a:xfrm>
                  <a:off x="13222017" y="7854927"/>
                  <a:ext cx="26193" cy="247643"/>
                </a:xfrm>
                <a:custGeom>
                  <a:avLst/>
                  <a:gdLst>
                    <a:gd name="connsiteX0" fmla="*/ 0 w 114300"/>
                    <a:gd name="connsiteY0" fmla="*/ 0 h 164306"/>
                    <a:gd name="connsiteX1" fmla="*/ 114300 w 114300"/>
                    <a:gd name="connsiteY1" fmla="*/ 164306 h 164306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302418"/>
                    <a:gd name="connsiteY0" fmla="*/ 0 h 342900"/>
                    <a:gd name="connsiteX1" fmla="*/ 302418 w 302418"/>
                    <a:gd name="connsiteY1" fmla="*/ 342900 h 342900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4287"/>
                    <a:gd name="connsiteY0" fmla="*/ 0 h 228600"/>
                    <a:gd name="connsiteX1" fmla="*/ 14287 w 14287"/>
                    <a:gd name="connsiteY1" fmla="*/ 228600 h 228600"/>
                    <a:gd name="connsiteX0" fmla="*/ 0 w 16668"/>
                    <a:gd name="connsiteY0" fmla="*/ 0 h 240506"/>
                    <a:gd name="connsiteX1" fmla="*/ 16668 w 16668"/>
                    <a:gd name="connsiteY1" fmla="*/ 240506 h 240506"/>
                    <a:gd name="connsiteX0" fmla="*/ 0 w 21430"/>
                    <a:gd name="connsiteY0" fmla="*/ 0 h 228600"/>
                    <a:gd name="connsiteX1" fmla="*/ 21430 w 21430"/>
                    <a:gd name="connsiteY1" fmla="*/ 228600 h 228600"/>
                    <a:gd name="connsiteX0" fmla="*/ 0 w 38099"/>
                    <a:gd name="connsiteY0" fmla="*/ 0 h 114300"/>
                    <a:gd name="connsiteX1" fmla="*/ 38099 w 38099"/>
                    <a:gd name="connsiteY1" fmla="*/ 114300 h 114300"/>
                    <a:gd name="connsiteX0" fmla="*/ 33339 w 33339"/>
                    <a:gd name="connsiteY0" fmla="*/ 0 h 104775"/>
                    <a:gd name="connsiteX1" fmla="*/ 0 w 33339"/>
                    <a:gd name="connsiteY1" fmla="*/ 104775 h 104775"/>
                    <a:gd name="connsiteX0" fmla="*/ 0 w 9524"/>
                    <a:gd name="connsiteY0" fmla="*/ 0 h 159543"/>
                    <a:gd name="connsiteX1" fmla="*/ 9524 w 9524"/>
                    <a:gd name="connsiteY1" fmla="*/ 159543 h 159543"/>
                    <a:gd name="connsiteX0" fmla="*/ 0 w 27502"/>
                    <a:gd name="connsiteY0" fmla="*/ 0 h 15522"/>
                    <a:gd name="connsiteX1" fmla="*/ 27502 w 27502"/>
                    <a:gd name="connsiteY1" fmla="*/ 15522 h 15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502" h="15522">
                      <a:moveTo>
                        <a:pt x="0" y="0"/>
                      </a:moveTo>
                      <a:lnTo>
                        <a:pt x="27502" y="15522"/>
                      </a:lnTo>
                    </a:path>
                  </a:pathLst>
                </a:custGeom>
                <a:noFill/>
                <a:ln cap="rnd">
                  <a:solidFill>
                    <a:srgbClr val="F3AB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41" name="Rectangle 3040">
                  <a:extLst>
                    <a:ext uri="{FF2B5EF4-FFF2-40B4-BE49-F238E27FC236}">
                      <a16:creationId xmlns:a16="http://schemas.microsoft.com/office/drawing/2014/main" id="{1D29F967-F1B6-BFD6-B46A-DD4CA47AB8FC}"/>
                    </a:ext>
                  </a:extLst>
                </p:cNvPr>
                <p:cNvSpPr/>
                <p:nvPr/>
              </p:nvSpPr>
              <p:spPr>
                <a:xfrm>
                  <a:off x="12944578" y="7787958"/>
                  <a:ext cx="320205" cy="567535"/>
                </a:xfrm>
                <a:custGeom>
                  <a:avLst/>
                  <a:gdLst>
                    <a:gd name="connsiteX0" fmla="*/ 0 w 332216"/>
                    <a:gd name="connsiteY0" fmla="*/ 0 h 662220"/>
                    <a:gd name="connsiteX1" fmla="*/ 332216 w 332216"/>
                    <a:gd name="connsiteY1" fmla="*/ 0 h 662220"/>
                    <a:gd name="connsiteX2" fmla="*/ 332216 w 332216"/>
                    <a:gd name="connsiteY2" fmla="*/ 662220 h 662220"/>
                    <a:gd name="connsiteX3" fmla="*/ 0 w 332216"/>
                    <a:gd name="connsiteY3" fmla="*/ 662220 h 662220"/>
                    <a:gd name="connsiteX4" fmla="*/ 0 w 332216"/>
                    <a:gd name="connsiteY4" fmla="*/ 0 h 662220"/>
                    <a:gd name="connsiteX0" fmla="*/ 0 w 332216"/>
                    <a:gd name="connsiteY0" fmla="*/ 0 h 662220"/>
                    <a:gd name="connsiteX1" fmla="*/ 177434 w 332216"/>
                    <a:gd name="connsiteY1" fmla="*/ 128587 h 662220"/>
                    <a:gd name="connsiteX2" fmla="*/ 332216 w 332216"/>
                    <a:gd name="connsiteY2" fmla="*/ 662220 h 662220"/>
                    <a:gd name="connsiteX3" fmla="*/ 0 w 332216"/>
                    <a:gd name="connsiteY3" fmla="*/ 662220 h 662220"/>
                    <a:gd name="connsiteX4" fmla="*/ 0 w 332216"/>
                    <a:gd name="connsiteY4" fmla="*/ 0 h 662220"/>
                    <a:gd name="connsiteX0" fmla="*/ 0 w 332216"/>
                    <a:gd name="connsiteY0" fmla="*/ 0 h 662220"/>
                    <a:gd name="connsiteX1" fmla="*/ 289353 w 332216"/>
                    <a:gd name="connsiteY1" fmla="*/ 73818 h 662220"/>
                    <a:gd name="connsiteX2" fmla="*/ 332216 w 332216"/>
                    <a:gd name="connsiteY2" fmla="*/ 662220 h 662220"/>
                    <a:gd name="connsiteX3" fmla="*/ 0 w 332216"/>
                    <a:gd name="connsiteY3" fmla="*/ 662220 h 662220"/>
                    <a:gd name="connsiteX4" fmla="*/ 0 w 332216"/>
                    <a:gd name="connsiteY4" fmla="*/ 0 h 662220"/>
                    <a:gd name="connsiteX0" fmla="*/ 45244 w 332216"/>
                    <a:gd name="connsiteY0" fmla="*/ 0 h 671745"/>
                    <a:gd name="connsiteX1" fmla="*/ 289353 w 332216"/>
                    <a:gd name="connsiteY1" fmla="*/ 83343 h 671745"/>
                    <a:gd name="connsiteX2" fmla="*/ 332216 w 332216"/>
                    <a:gd name="connsiteY2" fmla="*/ 671745 h 671745"/>
                    <a:gd name="connsiteX3" fmla="*/ 0 w 332216"/>
                    <a:gd name="connsiteY3" fmla="*/ 671745 h 671745"/>
                    <a:gd name="connsiteX4" fmla="*/ 45244 w 332216"/>
                    <a:gd name="connsiteY4" fmla="*/ 0 h 671745"/>
                    <a:gd name="connsiteX0" fmla="*/ 45244 w 332216"/>
                    <a:gd name="connsiteY0" fmla="*/ 0 h 671745"/>
                    <a:gd name="connsiteX1" fmla="*/ 289353 w 332216"/>
                    <a:gd name="connsiteY1" fmla="*/ 83343 h 671745"/>
                    <a:gd name="connsiteX2" fmla="*/ 332216 w 332216"/>
                    <a:gd name="connsiteY2" fmla="*/ 671745 h 671745"/>
                    <a:gd name="connsiteX3" fmla="*/ 0 w 332216"/>
                    <a:gd name="connsiteY3" fmla="*/ 671745 h 671745"/>
                    <a:gd name="connsiteX4" fmla="*/ 23812 w 332216"/>
                    <a:gd name="connsiteY4" fmla="*/ 35953 h 671745"/>
                    <a:gd name="connsiteX5" fmla="*/ 45244 w 332216"/>
                    <a:gd name="connsiteY5" fmla="*/ 0 h 671745"/>
                    <a:gd name="connsiteX0" fmla="*/ 22603 w 309575"/>
                    <a:gd name="connsiteY0" fmla="*/ 0 h 671745"/>
                    <a:gd name="connsiteX1" fmla="*/ 266712 w 309575"/>
                    <a:gd name="connsiteY1" fmla="*/ 83343 h 671745"/>
                    <a:gd name="connsiteX2" fmla="*/ 309575 w 309575"/>
                    <a:gd name="connsiteY2" fmla="*/ 671745 h 671745"/>
                    <a:gd name="connsiteX3" fmla="*/ 82134 w 309575"/>
                    <a:gd name="connsiteY3" fmla="*/ 459814 h 671745"/>
                    <a:gd name="connsiteX4" fmla="*/ 1171 w 309575"/>
                    <a:gd name="connsiteY4" fmla="*/ 35953 h 671745"/>
                    <a:gd name="connsiteX5" fmla="*/ 22603 w 309575"/>
                    <a:gd name="connsiteY5" fmla="*/ 0 h 671745"/>
                    <a:gd name="connsiteX0" fmla="*/ 22603 w 278618"/>
                    <a:gd name="connsiteY0" fmla="*/ 0 h 459814"/>
                    <a:gd name="connsiteX1" fmla="*/ 266712 w 278618"/>
                    <a:gd name="connsiteY1" fmla="*/ 83343 h 459814"/>
                    <a:gd name="connsiteX2" fmla="*/ 278618 w 278618"/>
                    <a:gd name="connsiteY2" fmla="*/ 321701 h 459814"/>
                    <a:gd name="connsiteX3" fmla="*/ 82134 w 278618"/>
                    <a:gd name="connsiteY3" fmla="*/ 459814 h 459814"/>
                    <a:gd name="connsiteX4" fmla="*/ 1171 w 278618"/>
                    <a:gd name="connsiteY4" fmla="*/ 35953 h 459814"/>
                    <a:gd name="connsiteX5" fmla="*/ 22603 w 278618"/>
                    <a:gd name="connsiteY5" fmla="*/ 0 h 459814"/>
                    <a:gd name="connsiteX0" fmla="*/ 22603 w 309574"/>
                    <a:gd name="connsiteY0" fmla="*/ 0 h 490770"/>
                    <a:gd name="connsiteX1" fmla="*/ 266712 w 309574"/>
                    <a:gd name="connsiteY1" fmla="*/ 83343 h 490770"/>
                    <a:gd name="connsiteX2" fmla="*/ 309574 w 309574"/>
                    <a:gd name="connsiteY2" fmla="*/ 490770 h 490770"/>
                    <a:gd name="connsiteX3" fmla="*/ 82134 w 309574"/>
                    <a:gd name="connsiteY3" fmla="*/ 459814 h 490770"/>
                    <a:gd name="connsiteX4" fmla="*/ 1171 w 309574"/>
                    <a:gd name="connsiteY4" fmla="*/ 35953 h 490770"/>
                    <a:gd name="connsiteX5" fmla="*/ 22603 w 309574"/>
                    <a:gd name="connsiteY5" fmla="*/ 0 h 490770"/>
                    <a:gd name="connsiteX0" fmla="*/ 22603 w 309574"/>
                    <a:gd name="connsiteY0" fmla="*/ 0 h 522543"/>
                    <a:gd name="connsiteX1" fmla="*/ 266712 w 309574"/>
                    <a:gd name="connsiteY1" fmla="*/ 83343 h 522543"/>
                    <a:gd name="connsiteX2" fmla="*/ 309574 w 309574"/>
                    <a:gd name="connsiteY2" fmla="*/ 490770 h 522543"/>
                    <a:gd name="connsiteX3" fmla="*/ 82134 w 309574"/>
                    <a:gd name="connsiteY3" fmla="*/ 459814 h 522543"/>
                    <a:gd name="connsiteX4" fmla="*/ 1171 w 309574"/>
                    <a:gd name="connsiteY4" fmla="*/ 35953 h 522543"/>
                    <a:gd name="connsiteX5" fmla="*/ 22603 w 309574"/>
                    <a:gd name="connsiteY5" fmla="*/ 0 h 522543"/>
                    <a:gd name="connsiteX0" fmla="*/ 22603 w 309574"/>
                    <a:gd name="connsiteY0" fmla="*/ 0 h 532562"/>
                    <a:gd name="connsiteX1" fmla="*/ 266712 w 309574"/>
                    <a:gd name="connsiteY1" fmla="*/ 83343 h 532562"/>
                    <a:gd name="connsiteX2" fmla="*/ 309574 w 309574"/>
                    <a:gd name="connsiteY2" fmla="*/ 490770 h 532562"/>
                    <a:gd name="connsiteX3" fmla="*/ 82134 w 309574"/>
                    <a:gd name="connsiteY3" fmla="*/ 459814 h 532562"/>
                    <a:gd name="connsiteX4" fmla="*/ 1171 w 309574"/>
                    <a:gd name="connsiteY4" fmla="*/ 35953 h 532562"/>
                    <a:gd name="connsiteX5" fmla="*/ 22603 w 309574"/>
                    <a:gd name="connsiteY5" fmla="*/ 0 h 532562"/>
                    <a:gd name="connsiteX0" fmla="*/ 32147 w 319118"/>
                    <a:gd name="connsiteY0" fmla="*/ 0 h 532562"/>
                    <a:gd name="connsiteX1" fmla="*/ 276256 w 319118"/>
                    <a:gd name="connsiteY1" fmla="*/ 83343 h 532562"/>
                    <a:gd name="connsiteX2" fmla="*/ 319118 w 319118"/>
                    <a:gd name="connsiteY2" fmla="*/ 490770 h 532562"/>
                    <a:gd name="connsiteX3" fmla="*/ 91678 w 319118"/>
                    <a:gd name="connsiteY3" fmla="*/ 459814 h 532562"/>
                    <a:gd name="connsiteX4" fmla="*/ 10715 w 319118"/>
                    <a:gd name="connsiteY4" fmla="*/ 35953 h 532562"/>
                    <a:gd name="connsiteX5" fmla="*/ 32147 w 319118"/>
                    <a:gd name="connsiteY5" fmla="*/ 0 h 532562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11802 w 320205"/>
                    <a:gd name="connsiteY4" fmla="*/ 36830 h 532046"/>
                    <a:gd name="connsiteX5" fmla="*/ 33234 w 320205"/>
                    <a:gd name="connsiteY5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11802 w 320205"/>
                    <a:gd name="connsiteY4" fmla="*/ 36830 h 532046"/>
                    <a:gd name="connsiteX5" fmla="*/ 33234 w 320205"/>
                    <a:gd name="connsiteY5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11802 w 320205"/>
                    <a:gd name="connsiteY4" fmla="*/ 36830 h 532046"/>
                    <a:gd name="connsiteX5" fmla="*/ 33234 w 320205"/>
                    <a:gd name="connsiteY5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64191 w 320205"/>
                    <a:gd name="connsiteY4" fmla="*/ 98742 h 532046"/>
                    <a:gd name="connsiteX5" fmla="*/ 11802 w 320205"/>
                    <a:gd name="connsiteY5" fmla="*/ 36830 h 532046"/>
                    <a:gd name="connsiteX6" fmla="*/ 33234 w 320205"/>
                    <a:gd name="connsiteY6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64191 w 320205"/>
                    <a:gd name="connsiteY4" fmla="*/ 98742 h 532046"/>
                    <a:gd name="connsiteX5" fmla="*/ 11802 w 320205"/>
                    <a:gd name="connsiteY5" fmla="*/ 36830 h 532046"/>
                    <a:gd name="connsiteX6" fmla="*/ 33234 w 320205"/>
                    <a:gd name="connsiteY6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64191 w 320205"/>
                    <a:gd name="connsiteY4" fmla="*/ 98742 h 532046"/>
                    <a:gd name="connsiteX5" fmla="*/ 11802 w 320205"/>
                    <a:gd name="connsiteY5" fmla="*/ 36830 h 532046"/>
                    <a:gd name="connsiteX6" fmla="*/ 33234 w 320205"/>
                    <a:gd name="connsiteY6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61810 w 320205"/>
                    <a:gd name="connsiteY4" fmla="*/ 101123 h 532046"/>
                    <a:gd name="connsiteX5" fmla="*/ 11802 w 320205"/>
                    <a:gd name="connsiteY5" fmla="*/ 36830 h 532046"/>
                    <a:gd name="connsiteX6" fmla="*/ 33234 w 320205"/>
                    <a:gd name="connsiteY6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61810 w 320205"/>
                    <a:gd name="connsiteY4" fmla="*/ 101123 h 532046"/>
                    <a:gd name="connsiteX5" fmla="*/ 11802 w 320205"/>
                    <a:gd name="connsiteY5" fmla="*/ 36830 h 532046"/>
                    <a:gd name="connsiteX6" fmla="*/ 33234 w 320205"/>
                    <a:gd name="connsiteY6" fmla="*/ 877 h 532046"/>
                    <a:gd name="connsiteX0" fmla="*/ 33234 w 320205"/>
                    <a:gd name="connsiteY0" fmla="*/ 877 h 552123"/>
                    <a:gd name="connsiteX1" fmla="*/ 277343 w 320205"/>
                    <a:gd name="connsiteY1" fmla="*/ 84220 h 552123"/>
                    <a:gd name="connsiteX2" fmla="*/ 320205 w 320205"/>
                    <a:gd name="connsiteY2" fmla="*/ 491647 h 552123"/>
                    <a:gd name="connsiteX3" fmla="*/ 123722 w 320205"/>
                    <a:gd name="connsiteY3" fmla="*/ 455928 h 552123"/>
                    <a:gd name="connsiteX4" fmla="*/ 61810 w 320205"/>
                    <a:gd name="connsiteY4" fmla="*/ 101123 h 552123"/>
                    <a:gd name="connsiteX5" fmla="*/ 11802 w 320205"/>
                    <a:gd name="connsiteY5" fmla="*/ 36830 h 552123"/>
                    <a:gd name="connsiteX6" fmla="*/ 33234 w 320205"/>
                    <a:gd name="connsiteY6" fmla="*/ 877 h 552123"/>
                    <a:gd name="connsiteX0" fmla="*/ 33234 w 320205"/>
                    <a:gd name="connsiteY0" fmla="*/ 877 h 567535"/>
                    <a:gd name="connsiteX1" fmla="*/ 277343 w 320205"/>
                    <a:gd name="connsiteY1" fmla="*/ 84220 h 567535"/>
                    <a:gd name="connsiteX2" fmla="*/ 320205 w 320205"/>
                    <a:gd name="connsiteY2" fmla="*/ 491647 h 567535"/>
                    <a:gd name="connsiteX3" fmla="*/ 123722 w 320205"/>
                    <a:gd name="connsiteY3" fmla="*/ 455928 h 567535"/>
                    <a:gd name="connsiteX4" fmla="*/ 61810 w 320205"/>
                    <a:gd name="connsiteY4" fmla="*/ 101123 h 567535"/>
                    <a:gd name="connsiteX5" fmla="*/ 11802 w 320205"/>
                    <a:gd name="connsiteY5" fmla="*/ 36830 h 567535"/>
                    <a:gd name="connsiteX6" fmla="*/ 33234 w 320205"/>
                    <a:gd name="connsiteY6" fmla="*/ 877 h 56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0205" h="567535">
                      <a:moveTo>
                        <a:pt x="33234" y="877"/>
                      </a:moveTo>
                      <a:cubicBezTo>
                        <a:pt x="195566" y="42945"/>
                        <a:pt x="226929" y="130257"/>
                        <a:pt x="277343" y="84220"/>
                      </a:cubicBezTo>
                      <a:lnTo>
                        <a:pt x="320205" y="491647"/>
                      </a:lnTo>
                      <a:cubicBezTo>
                        <a:pt x="294398" y="619440"/>
                        <a:pt x="116191" y="571022"/>
                        <a:pt x="123722" y="455928"/>
                      </a:cubicBezTo>
                      <a:cubicBezTo>
                        <a:pt x="102087" y="367029"/>
                        <a:pt x="85225" y="192404"/>
                        <a:pt x="61810" y="101123"/>
                      </a:cubicBezTo>
                      <a:cubicBezTo>
                        <a:pt x="57444" y="31273"/>
                        <a:pt x="18946" y="53538"/>
                        <a:pt x="11802" y="36830"/>
                      </a:cubicBezTo>
                      <a:cubicBezTo>
                        <a:pt x="-19154" y="10558"/>
                        <a:pt x="18946" y="-3808"/>
                        <a:pt x="33234" y="877"/>
                      </a:cubicBez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042" name="Rectangle 3041">
                  <a:extLst>
                    <a:ext uri="{FF2B5EF4-FFF2-40B4-BE49-F238E27FC236}">
                      <a16:creationId xmlns:a16="http://schemas.microsoft.com/office/drawing/2014/main" id="{9C483150-9E88-9090-3B13-62AB8D2A1E89}"/>
                    </a:ext>
                  </a:extLst>
                </p:cNvPr>
                <p:cNvSpPr/>
                <p:nvPr/>
              </p:nvSpPr>
              <p:spPr>
                <a:xfrm>
                  <a:off x="12496801" y="7827645"/>
                  <a:ext cx="554832" cy="348865"/>
                </a:xfrm>
                <a:custGeom>
                  <a:avLst/>
                  <a:gdLst>
                    <a:gd name="connsiteX0" fmla="*/ 0 w 545307"/>
                    <a:gd name="connsiteY0" fmla="*/ 0 h 341005"/>
                    <a:gd name="connsiteX1" fmla="*/ 545307 w 545307"/>
                    <a:gd name="connsiteY1" fmla="*/ 0 h 341005"/>
                    <a:gd name="connsiteX2" fmla="*/ 545307 w 545307"/>
                    <a:gd name="connsiteY2" fmla="*/ 341005 h 341005"/>
                    <a:gd name="connsiteX3" fmla="*/ 0 w 545307"/>
                    <a:gd name="connsiteY3" fmla="*/ 341005 h 341005"/>
                    <a:gd name="connsiteX4" fmla="*/ 0 w 545307"/>
                    <a:gd name="connsiteY4" fmla="*/ 0 h 341005"/>
                    <a:gd name="connsiteX0" fmla="*/ 0 w 545307"/>
                    <a:gd name="connsiteY0" fmla="*/ 0 h 341005"/>
                    <a:gd name="connsiteX1" fmla="*/ 504826 w 545307"/>
                    <a:gd name="connsiteY1" fmla="*/ 250031 h 341005"/>
                    <a:gd name="connsiteX2" fmla="*/ 545307 w 545307"/>
                    <a:gd name="connsiteY2" fmla="*/ 341005 h 341005"/>
                    <a:gd name="connsiteX3" fmla="*/ 0 w 545307"/>
                    <a:gd name="connsiteY3" fmla="*/ 341005 h 341005"/>
                    <a:gd name="connsiteX4" fmla="*/ 0 w 545307"/>
                    <a:gd name="connsiteY4" fmla="*/ 0 h 341005"/>
                    <a:gd name="connsiteX0" fmla="*/ 0 w 545307"/>
                    <a:gd name="connsiteY0" fmla="*/ 0 h 341005"/>
                    <a:gd name="connsiteX1" fmla="*/ 502445 w 545307"/>
                    <a:gd name="connsiteY1" fmla="*/ 57150 h 341005"/>
                    <a:gd name="connsiteX2" fmla="*/ 545307 w 545307"/>
                    <a:gd name="connsiteY2" fmla="*/ 341005 h 341005"/>
                    <a:gd name="connsiteX3" fmla="*/ 0 w 545307"/>
                    <a:gd name="connsiteY3" fmla="*/ 341005 h 341005"/>
                    <a:gd name="connsiteX4" fmla="*/ 0 w 545307"/>
                    <a:gd name="connsiteY4" fmla="*/ 0 h 341005"/>
                    <a:gd name="connsiteX0" fmla="*/ 7144 w 545307"/>
                    <a:gd name="connsiteY0" fmla="*/ 0 h 331480"/>
                    <a:gd name="connsiteX1" fmla="*/ 502445 w 545307"/>
                    <a:gd name="connsiteY1" fmla="*/ 47625 h 331480"/>
                    <a:gd name="connsiteX2" fmla="*/ 545307 w 545307"/>
                    <a:gd name="connsiteY2" fmla="*/ 331480 h 331480"/>
                    <a:gd name="connsiteX3" fmla="*/ 0 w 545307"/>
                    <a:gd name="connsiteY3" fmla="*/ 331480 h 331480"/>
                    <a:gd name="connsiteX4" fmla="*/ 7144 w 545307"/>
                    <a:gd name="connsiteY4" fmla="*/ 0 h 331480"/>
                    <a:gd name="connsiteX0" fmla="*/ 7144 w 545307"/>
                    <a:gd name="connsiteY0" fmla="*/ 15351 h 346831"/>
                    <a:gd name="connsiteX1" fmla="*/ 502445 w 545307"/>
                    <a:gd name="connsiteY1" fmla="*/ 62976 h 346831"/>
                    <a:gd name="connsiteX2" fmla="*/ 545307 w 545307"/>
                    <a:gd name="connsiteY2" fmla="*/ 346831 h 346831"/>
                    <a:gd name="connsiteX3" fmla="*/ 0 w 545307"/>
                    <a:gd name="connsiteY3" fmla="*/ 346831 h 346831"/>
                    <a:gd name="connsiteX4" fmla="*/ 7144 w 545307"/>
                    <a:gd name="connsiteY4" fmla="*/ 15351 h 346831"/>
                    <a:gd name="connsiteX0" fmla="*/ 7144 w 545307"/>
                    <a:gd name="connsiteY0" fmla="*/ 15669 h 347149"/>
                    <a:gd name="connsiteX1" fmla="*/ 502445 w 545307"/>
                    <a:gd name="connsiteY1" fmla="*/ 60912 h 347149"/>
                    <a:gd name="connsiteX2" fmla="*/ 545307 w 545307"/>
                    <a:gd name="connsiteY2" fmla="*/ 347149 h 347149"/>
                    <a:gd name="connsiteX3" fmla="*/ 0 w 545307"/>
                    <a:gd name="connsiteY3" fmla="*/ 347149 h 347149"/>
                    <a:gd name="connsiteX4" fmla="*/ 7144 w 545307"/>
                    <a:gd name="connsiteY4" fmla="*/ 15669 h 347149"/>
                    <a:gd name="connsiteX0" fmla="*/ 7144 w 545307"/>
                    <a:gd name="connsiteY0" fmla="*/ 8907 h 340387"/>
                    <a:gd name="connsiteX1" fmla="*/ 502445 w 545307"/>
                    <a:gd name="connsiteY1" fmla="*/ 54150 h 340387"/>
                    <a:gd name="connsiteX2" fmla="*/ 545307 w 545307"/>
                    <a:gd name="connsiteY2" fmla="*/ 340387 h 340387"/>
                    <a:gd name="connsiteX3" fmla="*/ 0 w 545307"/>
                    <a:gd name="connsiteY3" fmla="*/ 340387 h 340387"/>
                    <a:gd name="connsiteX4" fmla="*/ 7144 w 545307"/>
                    <a:gd name="connsiteY4" fmla="*/ 8907 h 340387"/>
                    <a:gd name="connsiteX0" fmla="*/ 7144 w 545307"/>
                    <a:gd name="connsiteY0" fmla="*/ 8605 h 340085"/>
                    <a:gd name="connsiteX1" fmla="*/ 502445 w 545307"/>
                    <a:gd name="connsiteY1" fmla="*/ 53848 h 340085"/>
                    <a:gd name="connsiteX2" fmla="*/ 545307 w 545307"/>
                    <a:gd name="connsiteY2" fmla="*/ 340085 h 340085"/>
                    <a:gd name="connsiteX3" fmla="*/ 0 w 545307"/>
                    <a:gd name="connsiteY3" fmla="*/ 340085 h 340085"/>
                    <a:gd name="connsiteX4" fmla="*/ 7144 w 545307"/>
                    <a:gd name="connsiteY4" fmla="*/ 8605 h 340085"/>
                    <a:gd name="connsiteX0" fmla="*/ 7144 w 561976"/>
                    <a:gd name="connsiteY0" fmla="*/ 8605 h 340085"/>
                    <a:gd name="connsiteX1" fmla="*/ 502445 w 561976"/>
                    <a:gd name="connsiteY1" fmla="*/ 53848 h 340085"/>
                    <a:gd name="connsiteX2" fmla="*/ 561976 w 561976"/>
                    <a:gd name="connsiteY2" fmla="*/ 340085 h 340085"/>
                    <a:gd name="connsiteX3" fmla="*/ 0 w 561976"/>
                    <a:gd name="connsiteY3" fmla="*/ 340085 h 340085"/>
                    <a:gd name="connsiteX4" fmla="*/ 7144 w 561976"/>
                    <a:gd name="connsiteY4" fmla="*/ 8605 h 340085"/>
                    <a:gd name="connsiteX0" fmla="*/ 7144 w 561976"/>
                    <a:gd name="connsiteY0" fmla="*/ 8605 h 340085"/>
                    <a:gd name="connsiteX1" fmla="*/ 502445 w 561976"/>
                    <a:gd name="connsiteY1" fmla="*/ 53848 h 340085"/>
                    <a:gd name="connsiteX2" fmla="*/ 561976 w 561976"/>
                    <a:gd name="connsiteY2" fmla="*/ 340085 h 340085"/>
                    <a:gd name="connsiteX3" fmla="*/ 0 w 561976"/>
                    <a:gd name="connsiteY3" fmla="*/ 340085 h 340085"/>
                    <a:gd name="connsiteX4" fmla="*/ 7144 w 561976"/>
                    <a:gd name="connsiteY4" fmla="*/ 8605 h 340085"/>
                    <a:gd name="connsiteX0" fmla="*/ 7144 w 561976"/>
                    <a:gd name="connsiteY0" fmla="*/ 8605 h 340085"/>
                    <a:gd name="connsiteX1" fmla="*/ 502445 w 561976"/>
                    <a:gd name="connsiteY1" fmla="*/ 53848 h 340085"/>
                    <a:gd name="connsiteX2" fmla="*/ 561976 w 561976"/>
                    <a:gd name="connsiteY2" fmla="*/ 340085 h 340085"/>
                    <a:gd name="connsiteX3" fmla="*/ 0 w 561976"/>
                    <a:gd name="connsiteY3" fmla="*/ 340085 h 340085"/>
                    <a:gd name="connsiteX4" fmla="*/ 7144 w 561976"/>
                    <a:gd name="connsiteY4" fmla="*/ 8605 h 340085"/>
                    <a:gd name="connsiteX0" fmla="*/ 7144 w 561976"/>
                    <a:gd name="connsiteY0" fmla="*/ 16893 h 348373"/>
                    <a:gd name="connsiteX1" fmla="*/ 502445 w 561976"/>
                    <a:gd name="connsiteY1" fmla="*/ 62136 h 348373"/>
                    <a:gd name="connsiteX2" fmla="*/ 561976 w 561976"/>
                    <a:gd name="connsiteY2" fmla="*/ 348373 h 348373"/>
                    <a:gd name="connsiteX3" fmla="*/ 0 w 561976"/>
                    <a:gd name="connsiteY3" fmla="*/ 348373 h 348373"/>
                    <a:gd name="connsiteX4" fmla="*/ 7144 w 561976"/>
                    <a:gd name="connsiteY4" fmla="*/ 16893 h 348373"/>
                    <a:gd name="connsiteX0" fmla="*/ 0 w 554832"/>
                    <a:gd name="connsiteY0" fmla="*/ 16893 h 348373"/>
                    <a:gd name="connsiteX1" fmla="*/ 495301 w 554832"/>
                    <a:gd name="connsiteY1" fmla="*/ 62136 h 348373"/>
                    <a:gd name="connsiteX2" fmla="*/ 554832 w 554832"/>
                    <a:gd name="connsiteY2" fmla="*/ 348373 h 348373"/>
                    <a:gd name="connsiteX3" fmla="*/ 180974 w 554832"/>
                    <a:gd name="connsiteY3" fmla="*/ 312655 h 348373"/>
                    <a:gd name="connsiteX4" fmla="*/ 0 w 554832"/>
                    <a:gd name="connsiteY4" fmla="*/ 16893 h 348373"/>
                    <a:gd name="connsiteX0" fmla="*/ 0 w 554832"/>
                    <a:gd name="connsiteY0" fmla="*/ 16893 h 348373"/>
                    <a:gd name="connsiteX1" fmla="*/ 495301 w 554832"/>
                    <a:gd name="connsiteY1" fmla="*/ 62136 h 348373"/>
                    <a:gd name="connsiteX2" fmla="*/ 554832 w 554832"/>
                    <a:gd name="connsiteY2" fmla="*/ 348373 h 348373"/>
                    <a:gd name="connsiteX3" fmla="*/ 166687 w 554832"/>
                    <a:gd name="connsiteY3" fmla="*/ 312655 h 348373"/>
                    <a:gd name="connsiteX4" fmla="*/ 0 w 554832"/>
                    <a:gd name="connsiteY4" fmla="*/ 16893 h 348373"/>
                    <a:gd name="connsiteX0" fmla="*/ 0 w 554832"/>
                    <a:gd name="connsiteY0" fmla="*/ 17061 h 348541"/>
                    <a:gd name="connsiteX1" fmla="*/ 502445 w 554832"/>
                    <a:gd name="connsiteY1" fmla="*/ 59923 h 348541"/>
                    <a:gd name="connsiteX2" fmla="*/ 554832 w 554832"/>
                    <a:gd name="connsiteY2" fmla="*/ 348541 h 348541"/>
                    <a:gd name="connsiteX3" fmla="*/ 166687 w 554832"/>
                    <a:gd name="connsiteY3" fmla="*/ 312823 h 348541"/>
                    <a:gd name="connsiteX4" fmla="*/ 0 w 554832"/>
                    <a:gd name="connsiteY4" fmla="*/ 17061 h 348541"/>
                    <a:gd name="connsiteX0" fmla="*/ 0 w 554832"/>
                    <a:gd name="connsiteY0" fmla="*/ 17385 h 348865"/>
                    <a:gd name="connsiteX1" fmla="*/ 502445 w 554832"/>
                    <a:gd name="connsiteY1" fmla="*/ 60247 h 348865"/>
                    <a:gd name="connsiteX2" fmla="*/ 554832 w 554832"/>
                    <a:gd name="connsiteY2" fmla="*/ 348865 h 348865"/>
                    <a:gd name="connsiteX3" fmla="*/ 166687 w 554832"/>
                    <a:gd name="connsiteY3" fmla="*/ 313147 h 348865"/>
                    <a:gd name="connsiteX4" fmla="*/ 0 w 554832"/>
                    <a:gd name="connsiteY4" fmla="*/ 17385 h 348865"/>
                    <a:gd name="connsiteX0" fmla="*/ 0 w 554832"/>
                    <a:gd name="connsiteY0" fmla="*/ 17385 h 348865"/>
                    <a:gd name="connsiteX1" fmla="*/ 502445 w 554832"/>
                    <a:gd name="connsiteY1" fmla="*/ 60247 h 348865"/>
                    <a:gd name="connsiteX2" fmla="*/ 554832 w 554832"/>
                    <a:gd name="connsiteY2" fmla="*/ 348865 h 348865"/>
                    <a:gd name="connsiteX3" fmla="*/ 166687 w 554832"/>
                    <a:gd name="connsiteY3" fmla="*/ 313147 h 348865"/>
                    <a:gd name="connsiteX4" fmla="*/ 0 w 554832"/>
                    <a:gd name="connsiteY4" fmla="*/ 17385 h 348865"/>
                    <a:gd name="connsiteX0" fmla="*/ 0 w 554832"/>
                    <a:gd name="connsiteY0" fmla="*/ 17385 h 348865"/>
                    <a:gd name="connsiteX1" fmla="*/ 502445 w 554832"/>
                    <a:gd name="connsiteY1" fmla="*/ 60247 h 348865"/>
                    <a:gd name="connsiteX2" fmla="*/ 554832 w 554832"/>
                    <a:gd name="connsiteY2" fmla="*/ 348865 h 348865"/>
                    <a:gd name="connsiteX3" fmla="*/ 166687 w 554832"/>
                    <a:gd name="connsiteY3" fmla="*/ 313147 h 348865"/>
                    <a:gd name="connsiteX4" fmla="*/ 0 w 554832"/>
                    <a:gd name="connsiteY4" fmla="*/ 17385 h 348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832" h="348865">
                      <a:moveTo>
                        <a:pt x="0" y="17385"/>
                      </a:moveTo>
                      <a:cubicBezTo>
                        <a:pt x="393700" y="-57228"/>
                        <a:pt x="446882" y="137240"/>
                        <a:pt x="502445" y="60247"/>
                      </a:cubicBezTo>
                      <a:cubicBezTo>
                        <a:pt x="517527" y="158040"/>
                        <a:pt x="537370" y="262978"/>
                        <a:pt x="554832" y="348865"/>
                      </a:cubicBezTo>
                      <a:lnTo>
                        <a:pt x="166687" y="313147"/>
                      </a:lnTo>
                      <a:lnTo>
                        <a:pt x="0" y="17385"/>
                      </a:lnTo>
                      <a:close/>
                    </a:path>
                  </a:pathLst>
                </a:custGeom>
                <a:solidFill>
                  <a:srgbClr val="F8B5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37" name="Group 3036">
                  <a:extLst>
                    <a:ext uri="{FF2B5EF4-FFF2-40B4-BE49-F238E27FC236}">
                      <a16:creationId xmlns:a16="http://schemas.microsoft.com/office/drawing/2014/main" id="{C5425768-E469-C47D-A2CA-374F2D1BB67E}"/>
                    </a:ext>
                  </a:extLst>
                </p:cNvPr>
                <p:cNvGrpSpPr/>
                <p:nvPr/>
              </p:nvGrpSpPr>
              <p:grpSpPr>
                <a:xfrm>
                  <a:off x="12480631" y="7671266"/>
                  <a:ext cx="748561" cy="252386"/>
                  <a:chOff x="12480631" y="7671266"/>
                  <a:chExt cx="748561" cy="252386"/>
                </a:xfrm>
              </p:grpSpPr>
              <p:grpSp>
                <p:nvGrpSpPr>
                  <p:cNvPr id="3034" name="Group 3033">
                    <a:extLst>
                      <a:ext uri="{FF2B5EF4-FFF2-40B4-BE49-F238E27FC236}">
                        <a16:creationId xmlns:a16="http://schemas.microsoft.com/office/drawing/2014/main" id="{F5808153-82D6-0513-B382-8ABCC357AE36}"/>
                      </a:ext>
                    </a:extLst>
                  </p:cNvPr>
                  <p:cNvGrpSpPr/>
                  <p:nvPr/>
                </p:nvGrpSpPr>
                <p:grpSpPr>
                  <a:xfrm>
                    <a:off x="12482727" y="7672148"/>
                    <a:ext cx="739177" cy="236109"/>
                    <a:chOff x="12482727" y="7672148"/>
                    <a:chExt cx="739177" cy="236109"/>
                  </a:xfrm>
                </p:grpSpPr>
                <p:sp>
                  <p:nvSpPr>
                    <p:cNvPr id="3029" name="Rectangle 3028">
                      <a:extLst>
                        <a:ext uri="{FF2B5EF4-FFF2-40B4-BE49-F238E27FC236}">
                          <a16:creationId xmlns:a16="http://schemas.microsoft.com/office/drawing/2014/main" id="{B1B946D8-28A5-89E2-0CBB-0E960C865B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74607" y="7672148"/>
                      <a:ext cx="547297" cy="200613"/>
                    </a:xfrm>
                    <a:custGeom>
                      <a:avLst/>
                      <a:gdLst>
                        <a:gd name="connsiteX0" fmla="*/ 0 w 568812"/>
                        <a:gd name="connsiteY0" fmla="*/ 0 h 259906"/>
                        <a:gd name="connsiteX1" fmla="*/ 568812 w 568812"/>
                        <a:gd name="connsiteY1" fmla="*/ 0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0 w 568812"/>
                        <a:gd name="connsiteY0" fmla="*/ 0 h 259906"/>
                        <a:gd name="connsiteX1" fmla="*/ 454512 w 568812"/>
                        <a:gd name="connsiteY1" fmla="*/ 161925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0 w 568812"/>
                        <a:gd name="connsiteY0" fmla="*/ 0 h 259906"/>
                        <a:gd name="connsiteX1" fmla="*/ 540237 w 568812"/>
                        <a:gd name="connsiteY1" fmla="*/ 185738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35719 w 568812"/>
                        <a:gd name="connsiteY0" fmla="*/ 0 h 217044"/>
                        <a:gd name="connsiteX1" fmla="*/ 540237 w 568812"/>
                        <a:gd name="connsiteY1" fmla="*/ 142876 h 217044"/>
                        <a:gd name="connsiteX2" fmla="*/ 568812 w 568812"/>
                        <a:gd name="connsiteY2" fmla="*/ 217044 h 217044"/>
                        <a:gd name="connsiteX3" fmla="*/ 0 w 568812"/>
                        <a:gd name="connsiteY3" fmla="*/ 217044 h 217044"/>
                        <a:gd name="connsiteX4" fmla="*/ 35719 w 568812"/>
                        <a:gd name="connsiteY4" fmla="*/ 0 h 217044"/>
                        <a:gd name="connsiteX0" fmla="*/ 42862 w 568812"/>
                        <a:gd name="connsiteY0" fmla="*/ 0 h 221806"/>
                        <a:gd name="connsiteX1" fmla="*/ 540237 w 568812"/>
                        <a:gd name="connsiteY1" fmla="*/ 147638 h 221806"/>
                        <a:gd name="connsiteX2" fmla="*/ 568812 w 568812"/>
                        <a:gd name="connsiteY2" fmla="*/ 221806 h 221806"/>
                        <a:gd name="connsiteX3" fmla="*/ 0 w 568812"/>
                        <a:gd name="connsiteY3" fmla="*/ 221806 h 221806"/>
                        <a:gd name="connsiteX4" fmla="*/ 42862 w 568812"/>
                        <a:gd name="connsiteY4" fmla="*/ 0 h 221806"/>
                        <a:gd name="connsiteX0" fmla="*/ 42862 w 568812"/>
                        <a:gd name="connsiteY0" fmla="*/ 4927 h 226733"/>
                        <a:gd name="connsiteX1" fmla="*/ 540237 w 568812"/>
                        <a:gd name="connsiteY1" fmla="*/ 152565 h 226733"/>
                        <a:gd name="connsiteX2" fmla="*/ 568812 w 568812"/>
                        <a:gd name="connsiteY2" fmla="*/ 226733 h 226733"/>
                        <a:gd name="connsiteX3" fmla="*/ 0 w 568812"/>
                        <a:gd name="connsiteY3" fmla="*/ 226733 h 226733"/>
                        <a:gd name="connsiteX4" fmla="*/ 42862 w 568812"/>
                        <a:gd name="connsiteY4" fmla="*/ 4927 h 226733"/>
                        <a:gd name="connsiteX0" fmla="*/ 42862 w 568812"/>
                        <a:gd name="connsiteY0" fmla="*/ 5000 h 226806"/>
                        <a:gd name="connsiteX1" fmla="*/ 540237 w 568812"/>
                        <a:gd name="connsiteY1" fmla="*/ 152638 h 226806"/>
                        <a:gd name="connsiteX2" fmla="*/ 568812 w 568812"/>
                        <a:gd name="connsiteY2" fmla="*/ 226806 h 226806"/>
                        <a:gd name="connsiteX3" fmla="*/ 0 w 568812"/>
                        <a:gd name="connsiteY3" fmla="*/ 226806 h 226806"/>
                        <a:gd name="connsiteX4" fmla="*/ 42862 w 568812"/>
                        <a:gd name="connsiteY4" fmla="*/ 5000 h 226806"/>
                        <a:gd name="connsiteX0" fmla="*/ 42862 w 540237"/>
                        <a:gd name="connsiteY0" fmla="*/ 5000 h 226806"/>
                        <a:gd name="connsiteX1" fmla="*/ 540237 w 540237"/>
                        <a:gd name="connsiteY1" fmla="*/ 152638 h 226806"/>
                        <a:gd name="connsiteX2" fmla="*/ 521187 w 540237"/>
                        <a:gd name="connsiteY2" fmla="*/ 198231 h 226806"/>
                        <a:gd name="connsiteX3" fmla="*/ 0 w 540237"/>
                        <a:gd name="connsiteY3" fmla="*/ 226806 h 226806"/>
                        <a:gd name="connsiteX4" fmla="*/ 42862 w 540237"/>
                        <a:gd name="connsiteY4" fmla="*/ 5000 h 226806"/>
                        <a:gd name="connsiteX0" fmla="*/ 23812 w 521187"/>
                        <a:gd name="connsiteY0" fmla="*/ 5000 h 198231"/>
                        <a:gd name="connsiteX1" fmla="*/ 521187 w 521187"/>
                        <a:gd name="connsiteY1" fmla="*/ 152638 h 198231"/>
                        <a:gd name="connsiteX2" fmla="*/ 502137 w 521187"/>
                        <a:gd name="connsiteY2" fmla="*/ 198231 h 198231"/>
                        <a:gd name="connsiteX3" fmla="*/ 0 w 521187"/>
                        <a:gd name="connsiteY3" fmla="*/ 57737 h 198231"/>
                        <a:gd name="connsiteX4" fmla="*/ 23812 w 521187"/>
                        <a:gd name="connsiteY4" fmla="*/ 5000 h 198231"/>
                        <a:gd name="connsiteX0" fmla="*/ 31973 w 529348"/>
                        <a:gd name="connsiteY0" fmla="*/ 5000 h 198231"/>
                        <a:gd name="connsiteX1" fmla="*/ 529348 w 529348"/>
                        <a:gd name="connsiteY1" fmla="*/ 152638 h 198231"/>
                        <a:gd name="connsiteX2" fmla="*/ 510298 w 529348"/>
                        <a:gd name="connsiteY2" fmla="*/ 198231 h 198231"/>
                        <a:gd name="connsiteX3" fmla="*/ 8161 w 529348"/>
                        <a:gd name="connsiteY3" fmla="*/ 57737 h 198231"/>
                        <a:gd name="connsiteX4" fmla="*/ 31973 w 529348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200613"/>
                        <a:gd name="connsiteX1" fmla="*/ 532842 w 532842"/>
                        <a:gd name="connsiteY1" fmla="*/ 152638 h 200613"/>
                        <a:gd name="connsiteX2" fmla="*/ 494742 w 532842"/>
                        <a:gd name="connsiteY2" fmla="*/ 200613 h 200613"/>
                        <a:gd name="connsiteX3" fmla="*/ 11655 w 532842"/>
                        <a:gd name="connsiteY3" fmla="*/ 57737 h 200613"/>
                        <a:gd name="connsiteX4" fmla="*/ 35467 w 532842"/>
                        <a:gd name="connsiteY4" fmla="*/ 5000 h 200613"/>
                        <a:gd name="connsiteX0" fmla="*/ 35467 w 532842"/>
                        <a:gd name="connsiteY0" fmla="*/ 5000 h 200613"/>
                        <a:gd name="connsiteX1" fmla="*/ 532842 w 532842"/>
                        <a:gd name="connsiteY1" fmla="*/ 152638 h 200613"/>
                        <a:gd name="connsiteX2" fmla="*/ 494742 w 532842"/>
                        <a:gd name="connsiteY2" fmla="*/ 200613 h 200613"/>
                        <a:gd name="connsiteX3" fmla="*/ 11655 w 532842"/>
                        <a:gd name="connsiteY3" fmla="*/ 57737 h 200613"/>
                        <a:gd name="connsiteX4" fmla="*/ 35467 w 532842"/>
                        <a:gd name="connsiteY4" fmla="*/ 5000 h 200613"/>
                        <a:gd name="connsiteX0" fmla="*/ 35467 w 542633"/>
                        <a:gd name="connsiteY0" fmla="*/ 5000 h 200613"/>
                        <a:gd name="connsiteX1" fmla="*/ 532842 w 542633"/>
                        <a:gd name="connsiteY1" fmla="*/ 152638 h 200613"/>
                        <a:gd name="connsiteX2" fmla="*/ 494742 w 542633"/>
                        <a:gd name="connsiteY2" fmla="*/ 200613 h 200613"/>
                        <a:gd name="connsiteX3" fmla="*/ 11655 w 542633"/>
                        <a:gd name="connsiteY3" fmla="*/ 57737 h 200613"/>
                        <a:gd name="connsiteX4" fmla="*/ 35467 w 542633"/>
                        <a:gd name="connsiteY4" fmla="*/ 5000 h 200613"/>
                        <a:gd name="connsiteX0" fmla="*/ 35467 w 546765"/>
                        <a:gd name="connsiteY0" fmla="*/ 5000 h 200613"/>
                        <a:gd name="connsiteX1" fmla="*/ 532842 w 546765"/>
                        <a:gd name="connsiteY1" fmla="*/ 152638 h 200613"/>
                        <a:gd name="connsiteX2" fmla="*/ 494742 w 546765"/>
                        <a:gd name="connsiteY2" fmla="*/ 200613 h 200613"/>
                        <a:gd name="connsiteX3" fmla="*/ 11655 w 546765"/>
                        <a:gd name="connsiteY3" fmla="*/ 57737 h 200613"/>
                        <a:gd name="connsiteX4" fmla="*/ 35467 w 546765"/>
                        <a:gd name="connsiteY4" fmla="*/ 5000 h 200613"/>
                        <a:gd name="connsiteX0" fmla="*/ 35467 w 546765"/>
                        <a:gd name="connsiteY0" fmla="*/ 5000 h 200613"/>
                        <a:gd name="connsiteX1" fmla="*/ 532842 w 546765"/>
                        <a:gd name="connsiteY1" fmla="*/ 152638 h 200613"/>
                        <a:gd name="connsiteX2" fmla="*/ 494742 w 546765"/>
                        <a:gd name="connsiteY2" fmla="*/ 200613 h 200613"/>
                        <a:gd name="connsiteX3" fmla="*/ 11655 w 546765"/>
                        <a:gd name="connsiteY3" fmla="*/ 57737 h 200613"/>
                        <a:gd name="connsiteX4" fmla="*/ 35467 w 546765"/>
                        <a:gd name="connsiteY4" fmla="*/ 5000 h 200613"/>
                        <a:gd name="connsiteX0" fmla="*/ 28696 w 539994"/>
                        <a:gd name="connsiteY0" fmla="*/ 5000 h 200613"/>
                        <a:gd name="connsiteX1" fmla="*/ 526071 w 539994"/>
                        <a:gd name="connsiteY1" fmla="*/ 152638 h 200613"/>
                        <a:gd name="connsiteX2" fmla="*/ 487971 w 539994"/>
                        <a:gd name="connsiteY2" fmla="*/ 200613 h 200613"/>
                        <a:gd name="connsiteX3" fmla="*/ 14409 w 539994"/>
                        <a:gd name="connsiteY3" fmla="*/ 62500 h 200613"/>
                        <a:gd name="connsiteX4" fmla="*/ 28696 w 539994"/>
                        <a:gd name="connsiteY4" fmla="*/ 5000 h 200613"/>
                        <a:gd name="connsiteX0" fmla="*/ 28696 w 539994"/>
                        <a:gd name="connsiteY0" fmla="*/ 5000 h 200613"/>
                        <a:gd name="connsiteX1" fmla="*/ 526071 w 539994"/>
                        <a:gd name="connsiteY1" fmla="*/ 152638 h 200613"/>
                        <a:gd name="connsiteX2" fmla="*/ 487971 w 539994"/>
                        <a:gd name="connsiteY2" fmla="*/ 200613 h 200613"/>
                        <a:gd name="connsiteX3" fmla="*/ 14409 w 539994"/>
                        <a:gd name="connsiteY3" fmla="*/ 62500 h 200613"/>
                        <a:gd name="connsiteX4" fmla="*/ 28696 w 539994"/>
                        <a:gd name="connsiteY4" fmla="*/ 5000 h 200613"/>
                        <a:gd name="connsiteX0" fmla="*/ 35999 w 547297"/>
                        <a:gd name="connsiteY0" fmla="*/ 5000 h 200613"/>
                        <a:gd name="connsiteX1" fmla="*/ 533374 w 547297"/>
                        <a:gd name="connsiteY1" fmla="*/ 152638 h 200613"/>
                        <a:gd name="connsiteX2" fmla="*/ 495274 w 547297"/>
                        <a:gd name="connsiteY2" fmla="*/ 200613 h 200613"/>
                        <a:gd name="connsiteX3" fmla="*/ 21712 w 547297"/>
                        <a:gd name="connsiteY3" fmla="*/ 62500 h 200613"/>
                        <a:gd name="connsiteX4" fmla="*/ 35999 w 547297"/>
                        <a:gd name="connsiteY4" fmla="*/ 5000 h 2006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7297" h="200613">
                          <a:moveTo>
                            <a:pt x="35999" y="5000"/>
                          </a:moveTo>
                          <a:cubicBezTo>
                            <a:pt x="206553" y="-26749"/>
                            <a:pt x="503314" y="101044"/>
                            <a:pt x="533374" y="152638"/>
                          </a:cubicBezTo>
                          <a:cubicBezTo>
                            <a:pt x="565918" y="192442"/>
                            <a:pt x="536549" y="198908"/>
                            <a:pt x="495274" y="200613"/>
                          </a:cubicBezTo>
                          <a:cubicBezTo>
                            <a:pt x="346945" y="103776"/>
                            <a:pt x="253386" y="80756"/>
                            <a:pt x="21712" y="62500"/>
                          </a:cubicBezTo>
                          <a:cubicBezTo>
                            <a:pt x="-20357" y="40158"/>
                            <a:pt x="6631" y="3529"/>
                            <a:pt x="35999" y="5000"/>
                          </a:cubicBezTo>
                          <a:close/>
                        </a:path>
                      </a:pathLst>
                    </a:custGeom>
                    <a:solidFill>
                      <a:srgbClr val="F9FC8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32" name="Rectangle 3028">
                      <a:extLst>
                        <a:ext uri="{FF2B5EF4-FFF2-40B4-BE49-F238E27FC236}">
                          <a16:creationId xmlns:a16="http://schemas.microsoft.com/office/drawing/2014/main" id="{23D7000D-C914-154B-3CD2-63B2A50378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82727" y="7779486"/>
                      <a:ext cx="510324" cy="128771"/>
                    </a:xfrm>
                    <a:custGeom>
                      <a:avLst/>
                      <a:gdLst>
                        <a:gd name="connsiteX0" fmla="*/ 0 w 568812"/>
                        <a:gd name="connsiteY0" fmla="*/ 0 h 259906"/>
                        <a:gd name="connsiteX1" fmla="*/ 568812 w 568812"/>
                        <a:gd name="connsiteY1" fmla="*/ 0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0 w 568812"/>
                        <a:gd name="connsiteY0" fmla="*/ 0 h 259906"/>
                        <a:gd name="connsiteX1" fmla="*/ 454512 w 568812"/>
                        <a:gd name="connsiteY1" fmla="*/ 161925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0 w 568812"/>
                        <a:gd name="connsiteY0" fmla="*/ 0 h 259906"/>
                        <a:gd name="connsiteX1" fmla="*/ 540237 w 568812"/>
                        <a:gd name="connsiteY1" fmla="*/ 185738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35719 w 568812"/>
                        <a:gd name="connsiteY0" fmla="*/ 0 h 217044"/>
                        <a:gd name="connsiteX1" fmla="*/ 540237 w 568812"/>
                        <a:gd name="connsiteY1" fmla="*/ 142876 h 217044"/>
                        <a:gd name="connsiteX2" fmla="*/ 568812 w 568812"/>
                        <a:gd name="connsiteY2" fmla="*/ 217044 h 217044"/>
                        <a:gd name="connsiteX3" fmla="*/ 0 w 568812"/>
                        <a:gd name="connsiteY3" fmla="*/ 217044 h 217044"/>
                        <a:gd name="connsiteX4" fmla="*/ 35719 w 568812"/>
                        <a:gd name="connsiteY4" fmla="*/ 0 h 217044"/>
                        <a:gd name="connsiteX0" fmla="*/ 42862 w 568812"/>
                        <a:gd name="connsiteY0" fmla="*/ 0 h 221806"/>
                        <a:gd name="connsiteX1" fmla="*/ 540237 w 568812"/>
                        <a:gd name="connsiteY1" fmla="*/ 147638 h 221806"/>
                        <a:gd name="connsiteX2" fmla="*/ 568812 w 568812"/>
                        <a:gd name="connsiteY2" fmla="*/ 221806 h 221806"/>
                        <a:gd name="connsiteX3" fmla="*/ 0 w 568812"/>
                        <a:gd name="connsiteY3" fmla="*/ 221806 h 221806"/>
                        <a:gd name="connsiteX4" fmla="*/ 42862 w 568812"/>
                        <a:gd name="connsiteY4" fmla="*/ 0 h 221806"/>
                        <a:gd name="connsiteX0" fmla="*/ 42862 w 568812"/>
                        <a:gd name="connsiteY0" fmla="*/ 4927 h 226733"/>
                        <a:gd name="connsiteX1" fmla="*/ 540237 w 568812"/>
                        <a:gd name="connsiteY1" fmla="*/ 152565 h 226733"/>
                        <a:gd name="connsiteX2" fmla="*/ 568812 w 568812"/>
                        <a:gd name="connsiteY2" fmla="*/ 226733 h 226733"/>
                        <a:gd name="connsiteX3" fmla="*/ 0 w 568812"/>
                        <a:gd name="connsiteY3" fmla="*/ 226733 h 226733"/>
                        <a:gd name="connsiteX4" fmla="*/ 42862 w 568812"/>
                        <a:gd name="connsiteY4" fmla="*/ 4927 h 226733"/>
                        <a:gd name="connsiteX0" fmla="*/ 42862 w 568812"/>
                        <a:gd name="connsiteY0" fmla="*/ 5000 h 226806"/>
                        <a:gd name="connsiteX1" fmla="*/ 540237 w 568812"/>
                        <a:gd name="connsiteY1" fmla="*/ 152638 h 226806"/>
                        <a:gd name="connsiteX2" fmla="*/ 568812 w 568812"/>
                        <a:gd name="connsiteY2" fmla="*/ 226806 h 226806"/>
                        <a:gd name="connsiteX3" fmla="*/ 0 w 568812"/>
                        <a:gd name="connsiteY3" fmla="*/ 226806 h 226806"/>
                        <a:gd name="connsiteX4" fmla="*/ 42862 w 568812"/>
                        <a:gd name="connsiteY4" fmla="*/ 5000 h 226806"/>
                        <a:gd name="connsiteX0" fmla="*/ 42862 w 540237"/>
                        <a:gd name="connsiteY0" fmla="*/ 5000 h 226806"/>
                        <a:gd name="connsiteX1" fmla="*/ 540237 w 540237"/>
                        <a:gd name="connsiteY1" fmla="*/ 152638 h 226806"/>
                        <a:gd name="connsiteX2" fmla="*/ 521187 w 540237"/>
                        <a:gd name="connsiteY2" fmla="*/ 198231 h 226806"/>
                        <a:gd name="connsiteX3" fmla="*/ 0 w 540237"/>
                        <a:gd name="connsiteY3" fmla="*/ 226806 h 226806"/>
                        <a:gd name="connsiteX4" fmla="*/ 42862 w 540237"/>
                        <a:gd name="connsiteY4" fmla="*/ 5000 h 226806"/>
                        <a:gd name="connsiteX0" fmla="*/ 23812 w 521187"/>
                        <a:gd name="connsiteY0" fmla="*/ 5000 h 198231"/>
                        <a:gd name="connsiteX1" fmla="*/ 521187 w 521187"/>
                        <a:gd name="connsiteY1" fmla="*/ 152638 h 198231"/>
                        <a:gd name="connsiteX2" fmla="*/ 502137 w 521187"/>
                        <a:gd name="connsiteY2" fmla="*/ 198231 h 198231"/>
                        <a:gd name="connsiteX3" fmla="*/ 0 w 521187"/>
                        <a:gd name="connsiteY3" fmla="*/ 57737 h 198231"/>
                        <a:gd name="connsiteX4" fmla="*/ 23812 w 521187"/>
                        <a:gd name="connsiteY4" fmla="*/ 5000 h 198231"/>
                        <a:gd name="connsiteX0" fmla="*/ 31973 w 529348"/>
                        <a:gd name="connsiteY0" fmla="*/ 5000 h 198231"/>
                        <a:gd name="connsiteX1" fmla="*/ 529348 w 529348"/>
                        <a:gd name="connsiteY1" fmla="*/ 152638 h 198231"/>
                        <a:gd name="connsiteX2" fmla="*/ 510298 w 529348"/>
                        <a:gd name="connsiteY2" fmla="*/ 198231 h 198231"/>
                        <a:gd name="connsiteX3" fmla="*/ 8161 w 529348"/>
                        <a:gd name="connsiteY3" fmla="*/ 57737 h 198231"/>
                        <a:gd name="connsiteX4" fmla="*/ 31973 w 529348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200613"/>
                        <a:gd name="connsiteX1" fmla="*/ 532842 w 532842"/>
                        <a:gd name="connsiteY1" fmla="*/ 152638 h 200613"/>
                        <a:gd name="connsiteX2" fmla="*/ 494742 w 532842"/>
                        <a:gd name="connsiteY2" fmla="*/ 200613 h 200613"/>
                        <a:gd name="connsiteX3" fmla="*/ 11655 w 532842"/>
                        <a:gd name="connsiteY3" fmla="*/ 57737 h 200613"/>
                        <a:gd name="connsiteX4" fmla="*/ 35467 w 532842"/>
                        <a:gd name="connsiteY4" fmla="*/ 5000 h 200613"/>
                        <a:gd name="connsiteX0" fmla="*/ 35467 w 532842"/>
                        <a:gd name="connsiteY0" fmla="*/ 5000 h 200613"/>
                        <a:gd name="connsiteX1" fmla="*/ 532842 w 532842"/>
                        <a:gd name="connsiteY1" fmla="*/ 152638 h 200613"/>
                        <a:gd name="connsiteX2" fmla="*/ 494742 w 532842"/>
                        <a:gd name="connsiteY2" fmla="*/ 200613 h 200613"/>
                        <a:gd name="connsiteX3" fmla="*/ 11655 w 532842"/>
                        <a:gd name="connsiteY3" fmla="*/ 57737 h 200613"/>
                        <a:gd name="connsiteX4" fmla="*/ 35467 w 532842"/>
                        <a:gd name="connsiteY4" fmla="*/ 5000 h 200613"/>
                        <a:gd name="connsiteX0" fmla="*/ 35467 w 542633"/>
                        <a:gd name="connsiteY0" fmla="*/ 5000 h 200613"/>
                        <a:gd name="connsiteX1" fmla="*/ 532842 w 542633"/>
                        <a:gd name="connsiteY1" fmla="*/ 152638 h 200613"/>
                        <a:gd name="connsiteX2" fmla="*/ 494742 w 542633"/>
                        <a:gd name="connsiteY2" fmla="*/ 200613 h 200613"/>
                        <a:gd name="connsiteX3" fmla="*/ 11655 w 542633"/>
                        <a:gd name="connsiteY3" fmla="*/ 57737 h 200613"/>
                        <a:gd name="connsiteX4" fmla="*/ 35467 w 542633"/>
                        <a:gd name="connsiteY4" fmla="*/ 5000 h 200613"/>
                        <a:gd name="connsiteX0" fmla="*/ 35467 w 546765"/>
                        <a:gd name="connsiteY0" fmla="*/ 5000 h 200613"/>
                        <a:gd name="connsiteX1" fmla="*/ 532842 w 546765"/>
                        <a:gd name="connsiteY1" fmla="*/ 152638 h 200613"/>
                        <a:gd name="connsiteX2" fmla="*/ 494742 w 546765"/>
                        <a:gd name="connsiteY2" fmla="*/ 200613 h 200613"/>
                        <a:gd name="connsiteX3" fmla="*/ 11655 w 546765"/>
                        <a:gd name="connsiteY3" fmla="*/ 57737 h 200613"/>
                        <a:gd name="connsiteX4" fmla="*/ 35467 w 546765"/>
                        <a:gd name="connsiteY4" fmla="*/ 5000 h 200613"/>
                        <a:gd name="connsiteX0" fmla="*/ 35467 w 546765"/>
                        <a:gd name="connsiteY0" fmla="*/ 5000 h 200613"/>
                        <a:gd name="connsiteX1" fmla="*/ 532842 w 546765"/>
                        <a:gd name="connsiteY1" fmla="*/ 152638 h 200613"/>
                        <a:gd name="connsiteX2" fmla="*/ 494742 w 546765"/>
                        <a:gd name="connsiteY2" fmla="*/ 200613 h 200613"/>
                        <a:gd name="connsiteX3" fmla="*/ 11655 w 546765"/>
                        <a:gd name="connsiteY3" fmla="*/ 57737 h 200613"/>
                        <a:gd name="connsiteX4" fmla="*/ 35467 w 546765"/>
                        <a:gd name="connsiteY4" fmla="*/ 5000 h 200613"/>
                        <a:gd name="connsiteX0" fmla="*/ 28696 w 539994"/>
                        <a:gd name="connsiteY0" fmla="*/ 5000 h 200613"/>
                        <a:gd name="connsiteX1" fmla="*/ 526071 w 539994"/>
                        <a:gd name="connsiteY1" fmla="*/ 152638 h 200613"/>
                        <a:gd name="connsiteX2" fmla="*/ 487971 w 539994"/>
                        <a:gd name="connsiteY2" fmla="*/ 200613 h 200613"/>
                        <a:gd name="connsiteX3" fmla="*/ 14409 w 539994"/>
                        <a:gd name="connsiteY3" fmla="*/ 62500 h 200613"/>
                        <a:gd name="connsiteX4" fmla="*/ 28696 w 539994"/>
                        <a:gd name="connsiteY4" fmla="*/ 5000 h 200613"/>
                        <a:gd name="connsiteX0" fmla="*/ 28696 w 539994"/>
                        <a:gd name="connsiteY0" fmla="*/ 5000 h 200613"/>
                        <a:gd name="connsiteX1" fmla="*/ 526071 w 539994"/>
                        <a:gd name="connsiteY1" fmla="*/ 152638 h 200613"/>
                        <a:gd name="connsiteX2" fmla="*/ 487971 w 539994"/>
                        <a:gd name="connsiteY2" fmla="*/ 200613 h 200613"/>
                        <a:gd name="connsiteX3" fmla="*/ 14409 w 539994"/>
                        <a:gd name="connsiteY3" fmla="*/ 62500 h 200613"/>
                        <a:gd name="connsiteX4" fmla="*/ 28696 w 539994"/>
                        <a:gd name="connsiteY4" fmla="*/ 5000 h 200613"/>
                        <a:gd name="connsiteX0" fmla="*/ 35999 w 547297"/>
                        <a:gd name="connsiteY0" fmla="*/ 5000 h 200613"/>
                        <a:gd name="connsiteX1" fmla="*/ 533374 w 547297"/>
                        <a:gd name="connsiteY1" fmla="*/ 152638 h 200613"/>
                        <a:gd name="connsiteX2" fmla="*/ 495274 w 547297"/>
                        <a:gd name="connsiteY2" fmla="*/ 200613 h 200613"/>
                        <a:gd name="connsiteX3" fmla="*/ 21712 w 547297"/>
                        <a:gd name="connsiteY3" fmla="*/ 62500 h 200613"/>
                        <a:gd name="connsiteX4" fmla="*/ 35999 w 547297"/>
                        <a:gd name="connsiteY4" fmla="*/ 5000 h 200613"/>
                        <a:gd name="connsiteX0" fmla="*/ 42871 w 554169"/>
                        <a:gd name="connsiteY0" fmla="*/ 5000 h 200613"/>
                        <a:gd name="connsiteX1" fmla="*/ 540246 w 554169"/>
                        <a:gd name="connsiteY1" fmla="*/ 152638 h 200613"/>
                        <a:gd name="connsiteX2" fmla="*/ 502146 w 554169"/>
                        <a:gd name="connsiteY2" fmla="*/ 200613 h 200613"/>
                        <a:gd name="connsiteX3" fmla="*/ 19059 w 554169"/>
                        <a:gd name="connsiteY3" fmla="*/ 95838 h 200613"/>
                        <a:gd name="connsiteX4" fmla="*/ 42871 w 554169"/>
                        <a:gd name="connsiteY4" fmla="*/ 5000 h 200613"/>
                        <a:gd name="connsiteX0" fmla="*/ 22079 w 566715"/>
                        <a:gd name="connsiteY0" fmla="*/ 6506 h 166400"/>
                        <a:gd name="connsiteX1" fmla="*/ 552792 w 566715"/>
                        <a:gd name="connsiteY1" fmla="*/ 118425 h 166400"/>
                        <a:gd name="connsiteX2" fmla="*/ 514692 w 566715"/>
                        <a:gd name="connsiteY2" fmla="*/ 166400 h 166400"/>
                        <a:gd name="connsiteX3" fmla="*/ 31605 w 566715"/>
                        <a:gd name="connsiteY3" fmla="*/ 61625 h 166400"/>
                        <a:gd name="connsiteX4" fmla="*/ 22079 w 566715"/>
                        <a:gd name="connsiteY4" fmla="*/ 6506 h 166400"/>
                        <a:gd name="connsiteX0" fmla="*/ 28369 w 573005"/>
                        <a:gd name="connsiteY0" fmla="*/ 6506 h 166400"/>
                        <a:gd name="connsiteX1" fmla="*/ 559082 w 573005"/>
                        <a:gd name="connsiteY1" fmla="*/ 118425 h 166400"/>
                        <a:gd name="connsiteX2" fmla="*/ 520982 w 573005"/>
                        <a:gd name="connsiteY2" fmla="*/ 166400 h 166400"/>
                        <a:gd name="connsiteX3" fmla="*/ 25989 w 573005"/>
                        <a:gd name="connsiteY3" fmla="*/ 61625 h 166400"/>
                        <a:gd name="connsiteX4" fmla="*/ 28369 w 573005"/>
                        <a:gd name="connsiteY4" fmla="*/ 6506 h 166400"/>
                        <a:gd name="connsiteX0" fmla="*/ 28369 w 573005"/>
                        <a:gd name="connsiteY0" fmla="*/ 6506 h 166400"/>
                        <a:gd name="connsiteX1" fmla="*/ 559082 w 573005"/>
                        <a:gd name="connsiteY1" fmla="*/ 118425 h 166400"/>
                        <a:gd name="connsiteX2" fmla="*/ 520982 w 573005"/>
                        <a:gd name="connsiteY2" fmla="*/ 166400 h 166400"/>
                        <a:gd name="connsiteX3" fmla="*/ 25989 w 573005"/>
                        <a:gd name="connsiteY3" fmla="*/ 61625 h 166400"/>
                        <a:gd name="connsiteX4" fmla="*/ 28369 w 573005"/>
                        <a:gd name="connsiteY4" fmla="*/ 6506 h 166400"/>
                        <a:gd name="connsiteX0" fmla="*/ 28369 w 570435"/>
                        <a:gd name="connsiteY0" fmla="*/ 6506 h 144915"/>
                        <a:gd name="connsiteX1" fmla="*/ 559082 w 570435"/>
                        <a:gd name="connsiteY1" fmla="*/ 118425 h 144915"/>
                        <a:gd name="connsiteX2" fmla="*/ 506695 w 570435"/>
                        <a:gd name="connsiteY2" fmla="*/ 142587 h 144915"/>
                        <a:gd name="connsiteX3" fmla="*/ 25989 w 570435"/>
                        <a:gd name="connsiteY3" fmla="*/ 61625 h 144915"/>
                        <a:gd name="connsiteX4" fmla="*/ 28369 w 570435"/>
                        <a:gd name="connsiteY4" fmla="*/ 6506 h 144915"/>
                        <a:gd name="connsiteX0" fmla="*/ 28369 w 531460"/>
                        <a:gd name="connsiteY0" fmla="*/ 12548 h 148629"/>
                        <a:gd name="connsiteX1" fmla="*/ 499551 w 531460"/>
                        <a:gd name="connsiteY1" fmla="*/ 64935 h 148629"/>
                        <a:gd name="connsiteX2" fmla="*/ 506695 w 531460"/>
                        <a:gd name="connsiteY2" fmla="*/ 148629 h 148629"/>
                        <a:gd name="connsiteX3" fmla="*/ 25989 w 531460"/>
                        <a:gd name="connsiteY3" fmla="*/ 67667 h 148629"/>
                        <a:gd name="connsiteX4" fmla="*/ 28369 w 531460"/>
                        <a:gd name="connsiteY4" fmla="*/ 12548 h 148629"/>
                        <a:gd name="connsiteX0" fmla="*/ 28369 w 516478"/>
                        <a:gd name="connsiteY0" fmla="*/ 12548 h 124817"/>
                        <a:gd name="connsiteX1" fmla="*/ 499551 w 516478"/>
                        <a:gd name="connsiteY1" fmla="*/ 64935 h 124817"/>
                        <a:gd name="connsiteX2" fmla="*/ 473357 w 516478"/>
                        <a:gd name="connsiteY2" fmla="*/ 124817 h 124817"/>
                        <a:gd name="connsiteX3" fmla="*/ 25989 w 516478"/>
                        <a:gd name="connsiteY3" fmla="*/ 67667 h 124817"/>
                        <a:gd name="connsiteX4" fmla="*/ 28369 w 516478"/>
                        <a:gd name="connsiteY4" fmla="*/ 12548 h 124817"/>
                        <a:gd name="connsiteX0" fmla="*/ 28369 w 514809"/>
                        <a:gd name="connsiteY0" fmla="*/ 12548 h 124817"/>
                        <a:gd name="connsiteX1" fmla="*/ 499551 w 514809"/>
                        <a:gd name="connsiteY1" fmla="*/ 64935 h 124817"/>
                        <a:gd name="connsiteX2" fmla="*/ 473357 w 514809"/>
                        <a:gd name="connsiteY2" fmla="*/ 124817 h 124817"/>
                        <a:gd name="connsiteX3" fmla="*/ 25989 w 514809"/>
                        <a:gd name="connsiteY3" fmla="*/ 67667 h 124817"/>
                        <a:gd name="connsiteX4" fmla="*/ 28369 w 514809"/>
                        <a:gd name="connsiteY4" fmla="*/ 12548 h 124817"/>
                        <a:gd name="connsiteX0" fmla="*/ 28369 w 513156"/>
                        <a:gd name="connsiteY0" fmla="*/ 12548 h 124817"/>
                        <a:gd name="connsiteX1" fmla="*/ 499551 w 513156"/>
                        <a:gd name="connsiteY1" fmla="*/ 64935 h 124817"/>
                        <a:gd name="connsiteX2" fmla="*/ 466213 w 513156"/>
                        <a:gd name="connsiteY2" fmla="*/ 124817 h 124817"/>
                        <a:gd name="connsiteX3" fmla="*/ 25989 w 513156"/>
                        <a:gd name="connsiteY3" fmla="*/ 67667 h 124817"/>
                        <a:gd name="connsiteX4" fmla="*/ 28369 w 513156"/>
                        <a:gd name="connsiteY4" fmla="*/ 12548 h 124817"/>
                        <a:gd name="connsiteX0" fmla="*/ 28369 w 513156"/>
                        <a:gd name="connsiteY0" fmla="*/ 12548 h 124817"/>
                        <a:gd name="connsiteX1" fmla="*/ 499551 w 513156"/>
                        <a:gd name="connsiteY1" fmla="*/ 64935 h 124817"/>
                        <a:gd name="connsiteX2" fmla="*/ 466213 w 513156"/>
                        <a:gd name="connsiteY2" fmla="*/ 124817 h 124817"/>
                        <a:gd name="connsiteX3" fmla="*/ 25989 w 513156"/>
                        <a:gd name="connsiteY3" fmla="*/ 67667 h 124817"/>
                        <a:gd name="connsiteX4" fmla="*/ 28369 w 513156"/>
                        <a:gd name="connsiteY4" fmla="*/ 12548 h 124817"/>
                        <a:gd name="connsiteX0" fmla="*/ 28369 w 513156"/>
                        <a:gd name="connsiteY0" fmla="*/ 12548 h 124817"/>
                        <a:gd name="connsiteX1" fmla="*/ 499551 w 513156"/>
                        <a:gd name="connsiteY1" fmla="*/ 64935 h 124817"/>
                        <a:gd name="connsiteX2" fmla="*/ 466213 w 513156"/>
                        <a:gd name="connsiteY2" fmla="*/ 124817 h 124817"/>
                        <a:gd name="connsiteX3" fmla="*/ 25989 w 513156"/>
                        <a:gd name="connsiteY3" fmla="*/ 67667 h 124817"/>
                        <a:gd name="connsiteX4" fmla="*/ 28369 w 513156"/>
                        <a:gd name="connsiteY4" fmla="*/ 12548 h 124817"/>
                        <a:gd name="connsiteX0" fmla="*/ 27389 w 512176"/>
                        <a:gd name="connsiteY0" fmla="*/ 12548 h 124817"/>
                        <a:gd name="connsiteX1" fmla="*/ 498571 w 512176"/>
                        <a:gd name="connsiteY1" fmla="*/ 64935 h 124817"/>
                        <a:gd name="connsiteX2" fmla="*/ 465233 w 512176"/>
                        <a:gd name="connsiteY2" fmla="*/ 124817 h 124817"/>
                        <a:gd name="connsiteX3" fmla="*/ 25009 w 512176"/>
                        <a:gd name="connsiteY3" fmla="*/ 67667 h 124817"/>
                        <a:gd name="connsiteX4" fmla="*/ 27389 w 512176"/>
                        <a:gd name="connsiteY4" fmla="*/ 12548 h 124817"/>
                        <a:gd name="connsiteX0" fmla="*/ 27389 w 512176"/>
                        <a:gd name="connsiteY0" fmla="*/ 17730 h 129999"/>
                        <a:gd name="connsiteX1" fmla="*/ 498571 w 512176"/>
                        <a:gd name="connsiteY1" fmla="*/ 70117 h 129999"/>
                        <a:gd name="connsiteX2" fmla="*/ 465233 w 512176"/>
                        <a:gd name="connsiteY2" fmla="*/ 129999 h 129999"/>
                        <a:gd name="connsiteX3" fmla="*/ 25009 w 512176"/>
                        <a:gd name="connsiteY3" fmla="*/ 72849 h 129999"/>
                        <a:gd name="connsiteX4" fmla="*/ 27389 w 512176"/>
                        <a:gd name="connsiteY4" fmla="*/ 17730 h 129999"/>
                        <a:gd name="connsiteX0" fmla="*/ 27389 w 512176"/>
                        <a:gd name="connsiteY0" fmla="*/ 16928 h 129197"/>
                        <a:gd name="connsiteX1" fmla="*/ 498571 w 512176"/>
                        <a:gd name="connsiteY1" fmla="*/ 69315 h 129197"/>
                        <a:gd name="connsiteX2" fmla="*/ 465233 w 512176"/>
                        <a:gd name="connsiteY2" fmla="*/ 129197 h 129197"/>
                        <a:gd name="connsiteX3" fmla="*/ 25009 w 512176"/>
                        <a:gd name="connsiteY3" fmla="*/ 72047 h 129197"/>
                        <a:gd name="connsiteX4" fmla="*/ 27389 w 512176"/>
                        <a:gd name="connsiteY4" fmla="*/ 16928 h 129197"/>
                        <a:gd name="connsiteX0" fmla="*/ 27389 w 519934"/>
                        <a:gd name="connsiteY0" fmla="*/ 16502 h 128771"/>
                        <a:gd name="connsiteX1" fmla="*/ 508096 w 519934"/>
                        <a:gd name="connsiteY1" fmla="*/ 71270 h 128771"/>
                        <a:gd name="connsiteX2" fmla="*/ 465233 w 519934"/>
                        <a:gd name="connsiteY2" fmla="*/ 128771 h 128771"/>
                        <a:gd name="connsiteX3" fmla="*/ 25009 w 519934"/>
                        <a:gd name="connsiteY3" fmla="*/ 71621 h 128771"/>
                        <a:gd name="connsiteX4" fmla="*/ 27389 w 519934"/>
                        <a:gd name="connsiteY4" fmla="*/ 16502 h 128771"/>
                        <a:gd name="connsiteX0" fmla="*/ 27389 w 510324"/>
                        <a:gd name="connsiteY0" fmla="*/ 16502 h 128771"/>
                        <a:gd name="connsiteX1" fmla="*/ 508096 w 510324"/>
                        <a:gd name="connsiteY1" fmla="*/ 71270 h 128771"/>
                        <a:gd name="connsiteX2" fmla="*/ 465233 w 510324"/>
                        <a:gd name="connsiteY2" fmla="*/ 128771 h 128771"/>
                        <a:gd name="connsiteX3" fmla="*/ 25009 w 510324"/>
                        <a:gd name="connsiteY3" fmla="*/ 71621 h 128771"/>
                        <a:gd name="connsiteX4" fmla="*/ 27389 w 510324"/>
                        <a:gd name="connsiteY4" fmla="*/ 16502 h 1287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0324" h="128771">
                          <a:moveTo>
                            <a:pt x="27389" y="16502"/>
                          </a:moveTo>
                          <a:cubicBezTo>
                            <a:pt x="195562" y="-27153"/>
                            <a:pt x="494705" y="24439"/>
                            <a:pt x="508096" y="71270"/>
                          </a:cubicBezTo>
                          <a:cubicBezTo>
                            <a:pt x="516827" y="115837"/>
                            <a:pt x="499364" y="112778"/>
                            <a:pt x="465233" y="128771"/>
                          </a:cubicBezTo>
                          <a:cubicBezTo>
                            <a:pt x="316904" y="31934"/>
                            <a:pt x="173339" y="37490"/>
                            <a:pt x="25009" y="71621"/>
                          </a:cubicBezTo>
                          <a:cubicBezTo>
                            <a:pt x="-14678" y="77854"/>
                            <a:pt x="-1979" y="15031"/>
                            <a:pt x="27389" y="16502"/>
                          </a:cubicBezTo>
                          <a:close/>
                        </a:path>
                      </a:pathLst>
                    </a:custGeom>
                    <a:solidFill>
                      <a:srgbClr val="F9FC8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33" name="Rectangle 3032">
                      <a:extLst>
                        <a:ext uri="{FF2B5EF4-FFF2-40B4-BE49-F238E27FC236}">
                          <a16:creationId xmlns:a16="http://schemas.microsoft.com/office/drawing/2014/main" id="{7CF76F81-06AF-4F7C-73BB-2529C20F02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32555" y="7736815"/>
                      <a:ext cx="178595" cy="105834"/>
                    </a:xfrm>
                    <a:custGeom>
                      <a:avLst/>
                      <a:gdLst>
                        <a:gd name="connsiteX0" fmla="*/ 0 w 157163"/>
                        <a:gd name="connsiteY0" fmla="*/ 0 h 101071"/>
                        <a:gd name="connsiteX1" fmla="*/ 157163 w 157163"/>
                        <a:gd name="connsiteY1" fmla="*/ 0 h 101071"/>
                        <a:gd name="connsiteX2" fmla="*/ 157163 w 157163"/>
                        <a:gd name="connsiteY2" fmla="*/ 101071 h 101071"/>
                        <a:gd name="connsiteX3" fmla="*/ 0 w 157163"/>
                        <a:gd name="connsiteY3" fmla="*/ 101071 h 101071"/>
                        <a:gd name="connsiteX4" fmla="*/ 0 w 157163"/>
                        <a:gd name="connsiteY4" fmla="*/ 0 h 101071"/>
                        <a:gd name="connsiteX0" fmla="*/ 0 w 157163"/>
                        <a:gd name="connsiteY0" fmla="*/ 0 h 101071"/>
                        <a:gd name="connsiteX1" fmla="*/ 157163 w 157163"/>
                        <a:gd name="connsiteY1" fmla="*/ 0 h 101071"/>
                        <a:gd name="connsiteX2" fmla="*/ 157163 w 157163"/>
                        <a:gd name="connsiteY2" fmla="*/ 101071 h 101071"/>
                        <a:gd name="connsiteX3" fmla="*/ 0 w 157163"/>
                        <a:gd name="connsiteY3" fmla="*/ 55827 h 101071"/>
                        <a:gd name="connsiteX4" fmla="*/ 0 w 157163"/>
                        <a:gd name="connsiteY4" fmla="*/ 0 h 101071"/>
                        <a:gd name="connsiteX0" fmla="*/ 0 w 157163"/>
                        <a:gd name="connsiteY0" fmla="*/ 0 h 93928"/>
                        <a:gd name="connsiteX1" fmla="*/ 157163 w 157163"/>
                        <a:gd name="connsiteY1" fmla="*/ 0 h 93928"/>
                        <a:gd name="connsiteX2" fmla="*/ 133350 w 157163"/>
                        <a:gd name="connsiteY2" fmla="*/ 93928 h 93928"/>
                        <a:gd name="connsiteX3" fmla="*/ 0 w 157163"/>
                        <a:gd name="connsiteY3" fmla="*/ 55827 h 93928"/>
                        <a:gd name="connsiteX4" fmla="*/ 0 w 157163"/>
                        <a:gd name="connsiteY4" fmla="*/ 0 h 93928"/>
                        <a:gd name="connsiteX0" fmla="*/ 14288 w 157163"/>
                        <a:gd name="connsiteY0" fmla="*/ 21431 h 93928"/>
                        <a:gd name="connsiteX1" fmla="*/ 157163 w 157163"/>
                        <a:gd name="connsiteY1" fmla="*/ 0 h 93928"/>
                        <a:gd name="connsiteX2" fmla="*/ 133350 w 157163"/>
                        <a:gd name="connsiteY2" fmla="*/ 93928 h 93928"/>
                        <a:gd name="connsiteX3" fmla="*/ 0 w 157163"/>
                        <a:gd name="connsiteY3" fmla="*/ 55827 h 93928"/>
                        <a:gd name="connsiteX4" fmla="*/ 14288 w 157163"/>
                        <a:gd name="connsiteY4" fmla="*/ 21431 h 93928"/>
                        <a:gd name="connsiteX0" fmla="*/ 14288 w 154782"/>
                        <a:gd name="connsiteY0" fmla="*/ 0 h 72497"/>
                        <a:gd name="connsiteX1" fmla="*/ 154782 w 154782"/>
                        <a:gd name="connsiteY1" fmla="*/ 33338 h 72497"/>
                        <a:gd name="connsiteX2" fmla="*/ 133350 w 154782"/>
                        <a:gd name="connsiteY2" fmla="*/ 72497 h 72497"/>
                        <a:gd name="connsiteX3" fmla="*/ 0 w 154782"/>
                        <a:gd name="connsiteY3" fmla="*/ 34396 h 72497"/>
                        <a:gd name="connsiteX4" fmla="*/ 14288 w 154782"/>
                        <a:gd name="connsiteY4" fmla="*/ 0 h 72497"/>
                        <a:gd name="connsiteX0" fmla="*/ 19050 w 154782"/>
                        <a:gd name="connsiteY0" fmla="*/ 0 h 91547"/>
                        <a:gd name="connsiteX1" fmla="*/ 154782 w 154782"/>
                        <a:gd name="connsiteY1" fmla="*/ 52388 h 91547"/>
                        <a:gd name="connsiteX2" fmla="*/ 133350 w 154782"/>
                        <a:gd name="connsiteY2" fmla="*/ 91547 h 91547"/>
                        <a:gd name="connsiteX3" fmla="*/ 0 w 154782"/>
                        <a:gd name="connsiteY3" fmla="*/ 53446 h 91547"/>
                        <a:gd name="connsiteX4" fmla="*/ 19050 w 154782"/>
                        <a:gd name="connsiteY4" fmla="*/ 0 h 91547"/>
                        <a:gd name="connsiteX0" fmla="*/ 19050 w 178595"/>
                        <a:gd name="connsiteY0" fmla="*/ 0 h 91547"/>
                        <a:gd name="connsiteX1" fmla="*/ 178595 w 178595"/>
                        <a:gd name="connsiteY1" fmla="*/ 30957 h 91547"/>
                        <a:gd name="connsiteX2" fmla="*/ 133350 w 178595"/>
                        <a:gd name="connsiteY2" fmla="*/ 91547 h 91547"/>
                        <a:gd name="connsiteX3" fmla="*/ 0 w 178595"/>
                        <a:gd name="connsiteY3" fmla="*/ 53446 h 91547"/>
                        <a:gd name="connsiteX4" fmla="*/ 19050 w 178595"/>
                        <a:gd name="connsiteY4" fmla="*/ 0 h 91547"/>
                        <a:gd name="connsiteX0" fmla="*/ 19050 w 178595"/>
                        <a:gd name="connsiteY0" fmla="*/ 0 h 91547"/>
                        <a:gd name="connsiteX1" fmla="*/ 178595 w 178595"/>
                        <a:gd name="connsiteY1" fmla="*/ 30957 h 91547"/>
                        <a:gd name="connsiteX2" fmla="*/ 133350 w 178595"/>
                        <a:gd name="connsiteY2" fmla="*/ 91547 h 91547"/>
                        <a:gd name="connsiteX3" fmla="*/ 0 w 178595"/>
                        <a:gd name="connsiteY3" fmla="*/ 53446 h 91547"/>
                        <a:gd name="connsiteX4" fmla="*/ 19050 w 178595"/>
                        <a:gd name="connsiteY4" fmla="*/ 0 h 91547"/>
                        <a:gd name="connsiteX0" fmla="*/ 19050 w 178595"/>
                        <a:gd name="connsiteY0" fmla="*/ 0 h 91547"/>
                        <a:gd name="connsiteX1" fmla="*/ 178595 w 178595"/>
                        <a:gd name="connsiteY1" fmla="*/ 30957 h 91547"/>
                        <a:gd name="connsiteX2" fmla="*/ 133350 w 178595"/>
                        <a:gd name="connsiteY2" fmla="*/ 91547 h 91547"/>
                        <a:gd name="connsiteX3" fmla="*/ 0 w 178595"/>
                        <a:gd name="connsiteY3" fmla="*/ 53446 h 91547"/>
                        <a:gd name="connsiteX4" fmla="*/ 19050 w 178595"/>
                        <a:gd name="connsiteY4" fmla="*/ 0 h 91547"/>
                        <a:gd name="connsiteX0" fmla="*/ 19050 w 178595"/>
                        <a:gd name="connsiteY0" fmla="*/ 0 h 91547"/>
                        <a:gd name="connsiteX1" fmla="*/ 178595 w 178595"/>
                        <a:gd name="connsiteY1" fmla="*/ 30957 h 91547"/>
                        <a:gd name="connsiteX2" fmla="*/ 133350 w 178595"/>
                        <a:gd name="connsiteY2" fmla="*/ 91547 h 91547"/>
                        <a:gd name="connsiteX3" fmla="*/ 0 w 178595"/>
                        <a:gd name="connsiteY3" fmla="*/ 53446 h 91547"/>
                        <a:gd name="connsiteX4" fmla="*/ 19050 w 178595"/>
                        <a:gd name="connsiteY4" fmla="*/ 0 h 91547"/>
                        <a:gd name="connsiteX0" fmla="*/ 19050 w 178595"/>
                        <a:gd name="connsiteY0" fmla="*/ 0 h 91547"/>
                        <a:gd name="connsiteX1" fmla="*/ 178595 w 178595"/>
                        <a:gd name="connsiteY1" fmla="*/ 30957 h 91547"/>
                        <a:gd name="connsiteX2" fmla="*/ 133350 w 178595"/>
                        <a:gd name="connsiteY2" fmla="*/ 91547 h 91547"/>
                        <a:gd name="connsiteX3" fmla="*/ 0 w 178595"/>
                        <a:gd name="connsiteY3" fmla="*/ 53446 h 91547"/>
                        <a:gd name="connsiteX4" fmla="*/ 19050 w 178595"/>
                        <a:gd name="connsiteY4" fmla="*/ 0 h 91547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30957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30957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30957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45244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45244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45244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5834"/>
                        <a:gd name="connsiteX1" fmla="*/ 178595 w 178595"/>
                        <a:gd name="connsiteY1" fmla="*/ 45244 h 105834"/>
                        <a:gd name="connsiteX2" fmla="*/ 126206 w 178595"/>
                        <a:gd name="connsiteY2" fmla="*/ 105834 h 105834"/>
                        <a:gd name="connsiteX3" fmla="*/ 0 w 178595"/>
                        <a:gd name="connsiteY3" fmla="*/ 53446 h 105834"/>
                        <a:gd name="connsiteX4" fmla="*/ 19050 w 178595"/>
                        <a:gd name="connsiteY4" fmla="*/ 0 h 105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8595" h="105834">
                          <a:moveTo>
                            <a:pt x="19050" y="0"/>
                          </a:moveTo>
                          <a:lnTo>
                            <a:pt x="178595" y="45244"/>
                          </a:lnTo>
                          <a:cubicBezTo>
                            <a:pt x="96045" y="44803"/>
                            <a:pt x="96837" y="51506"/>
                            <a:pt x="126206" y="105834"/>
                          </a:cubicBezTo>
                          <a:cubicBezTo>
                            <a:pt x="81756" y="93134"/>
                            <a:pt x="49213" y="75671"/>
                            <a:pt x="0" y="53446"/>
                          </a:cubicBezTo>
                          <a:cubicBezTo>
                            <a:pt x="51593" y="49919"/>
                            <a:pt x="69850" y="27340"/>
                            <a:pt x="19050" y="0"/>
                          </a:cubicBezTo>
                          <a:close/>
                        </a:path>
                      </a:pathLst>
                    </a:custGeom>
                    <a:solidFill>
                      <a:srgbClr val="F9FC8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3031" name="Group 3030">
                    <a:extLst>
                      <a:ext uri="{FF2B5EF4-FFF2-40B4-BE49-F238E27FC236}">
                        <a16:creationId xmlns:a16="http://schemas.microsoft.com/office/drawing/2014/main" id="{E59407AF-A060-9558-29F9-0900CDAE27A5}"/>
                      </a:ext>
                    </a:extLst>
                  </p:cNvPr>
                  <p:cNvGrpSpPr/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sp>
                  <p:nvSpPr>
                    <p:cNvPr id="2910" name="Freeform: Shape 2909">
                      <a:extLst>
                        <a:ext uri="{FF2B5EF4-FFF2-40B4-BE49-F238E27FC236}">
                          <a16:creationId xmlns:a16="http://schemas.microsoft.com/office/drawing/2014/main" id="{A7588438-9644-CE94-FD73-971CA0BC7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15850" y="7832840"/>
                      <a:ext cx="409575" cy="66559"/>
                    </a:xfrm>
                    <a:custGeom>
                      <a:avLst/>
                      <a:gdLst>
                        <a:gd name="connsiteX0" fmla="*/ 0 w 523875"/>
                        <a:gd name="connsiteY0" fmla="*/ 0 h 66675"/>
                        <a:gd name="connsiteX1" fmla="*/ 523875 w 523875"/>
                        <a:gd name="connsiteY1" fmla="*/ 66675 h 66675"/>
                        <a:gd name="connsiteX0" fmla="*/ 0 w 523875"/>
                        <a:gd name="connsiteY0" fmla="*/ 13487 h 80162"/>
                        <a:gd name="connsiteX1" fmla="*/ 523875 w 523875"/>
                        <a:gd name="connsiteY1" fmla="*/ 80162 h 80162"/>
                        <a:gd name="connsiteX0" fmla="*/ 0 w 482600"/>
                        <a:gd name="connsiteY0" fmla="*/ 12005 h 94555"/>
                        <a:gd name="connsiteX1" fmla="*/ 482600 w 482600"/>
                        <a:gd name="connsiteY1" fmla="*/ 94555 h 94555"/>
                        <a:gd name="connsiteX0" fmla="*/ 0 w 482600"/>
                        <a:gd name="connsiteY0" fmla="*/ 15763 h 98313"/>
                        <a:gd name="connsiteX1" fmla="*/ 482600 w 482600"/>
                        <a:gd name="connsiteY1" fmla="*/ 98313 h 98313"/>
                        <a:gd name="connsiteX0" fmla="*/ 0 w 482600"/>
                        <a:gd name="connsiteY0" fmla="*/ 18935 h 101485"/>
                        <a:gd name="connsiteX1" fmla="*/ 482600 w 482600"/>
                        <a:gd name="connsiteY1" fmla="*/ 101485 h 101485"/>
                        <a:gd name="connsiteX0" fmla="*/ 0 w 412750"/>
                        <a:gd name="connsiteY0" fmla="*/ 24744 h 81894"/>
                        <a:gd name="connsiteX1" fmla="*/ 412750 w 412750"/>
                        <a:gd name="connsiteY1" fmla="*/ 81894 h 81894"/>
                        <a:gd name="connsiteX0" fmla="*/ 0 w 412750"/>
                        <a:gd name="connsiteY0" fmla="*/ 20661 h 77811"/>
                        <a:gd name="connsiteX1" fmla="*/ 412750 w 412750"/>
                        <a:gd name="connsiteY1" fmla="*/ 77811 h 77811"/>
                        <a:gd name="connsiteX0" fmla="*/ 0 w 412750"/>
                        <a:gd name="connsiteY0" fmla="*/ 13669 h 70819"/>
                        <a:gd name="connsiteX1" fmla="*/ 412750 w 412750"/>
                        <a:gd name="connsiteY1" fmla="*/ 70819 h 70819"/>
                        <a:gd name="connsiteX0" fmla="*/ 0 w 412750"/>
                        <a:gd name="connsiteY0" fmla="*/ 14259 h 71409"/>
                        <a:gd name="connsiteX1" fmla="*/ 412750 w 412750"/>
                        <a:gd name="connsiteY1" fmla="*/ 71409 h 71409"/>
                        <a:gd name="connsiteX0" fmla="*/ 0 w 412750"/>
                        <a:gd name="connsiteY0" fmla="*/ 18473 h 59748"/>
                        <a:gd name="connsiteX1" fmla="*/ 412750 w 412750"/>
                        <a:gd name="connsiteY1" fmla="*/ 59748 h 59748"/>
                        <a:gd name="connsiteX0" fmla="*/ 0 w 409575"/>
                        <a:gd name="connsiteY0" fmla="*/ 15759 h 66559"/>
                        <a:gd name="connsiteX1" fmla="*/ 409575 w 409575"/>
                        <a:gd name="connsiteY1" fmla="*/ 66559 h 66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09575" h="66559">
                          <a:moveTo>
                            <a:pt x="0" y="15759"/>
                          </a:moveTo>
                          <a:cubicBezTo>
                            <a:pt x="161925" y="-15991"/>
                            <a:pt x="298450" y="-116"/>
                            <a:pt x="409575" y="66559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11" name="Freeform: Shape 2910">
                      <a:extLst>
                        <a:ext uri="{FF2B5EF4-FFF2-40B4-BE49-F238E27FC236}">
                          <a16:creationId xmlns:a16="http://schemas.microsoft.com/office/drawing/2014/main" id="{5AE17372-5382-7A52-A3BC-992A9C37FBBC}"/>
                        </a:ext>
                      </a:extLst>
                    </p:cNvPr>
                    <p:cNvSpPr/>
                    <p:nvPr/>
                  </p:nvSpPr>
                  <p:spPr>
                    <a:xfrm rot="18751422">
                      <a:off x="12926266" y="7856456"/>
                      <a:ext cx="85070" cy="493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  <a:gd name="connsiteX0" fmla="*/ 475 w 65151"/>
                        <a:gd name="connsiteY0" fmla="*/ 5841 h 42065"/>
                        <a:gd name="connsiteX1" fmla="*/ 63544 w 65151"/>
                        <a:gd name="connsiteY1" fmla="*/ 0 h 42065"/>
                        <a:gd name="connsiteX0" fmla="*/ 433 w 73750"/>
                        <a:gd name="connsiteY0" fmla="*/ 967 h 39298"/>
                        <a:gd name="connsiteX1" fmla="*/ 72280 w 73750"/>
                        <a:gd name="connsiteY1" fmla="*/ 0 h 39298"/>
                        <a:gd name="connsiteX0" fmla="*/ 406 w 80074"/>
                        <a:gd name="connsiteY0" fmla="*/ 0 h 41660"/>
                        <a:gd name="connsiteX1" fmla="*/ 78691 w 80074"/>
                        <a:gd name="connsiteY1" fmla="*/ 6053 h 41660"/>
                        <a:gd name="connsiteX0" fmla="*/ 388 w 84871"/>
                        <a:gd name="connsiteY0" fmla="*/ 2725 h 40277"/>
                        <a:gd name="connsiteX1" fmla="*/ 83547 w 84871"/>
                        <a:gd name="connsiteY1" fmla="*/ 0 h 40277"/>
                        <a:gd name="connsiteX0" fmla="*/ 384 w 85070"/>
                        <a:gd name="connsiteY0" fmla="*/ 2725 h 49321"/>
                        <a:gd name="connsiteX1" fmla="*/ 83543 w 85070"/>
                        <a:gd name="connsiteY1" fmla="*/ 0 h 493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85070" h="49321">
                          <a:moveTo>
                            <a:pt x="384" y="2725"/>
                          </a:moveTo>
                          <a:cubicBezTo>
                            <a:pt x="-7147" y="60355"/>
                            <a:pt x="98925" y="70164"/>
                            <a:pt x="83543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12" name="Freeform: Shape 2911">
                      <a:extLst>
                        <a:ext uri="{FF2B5EF4-FFF2-40B4-BE49-F238E27FC236}">
                          <a16:creationId xmlns:a16="http://schemas.microsoft.com/office/drawing/2014/main" id="{98C01370-CA12-481A-8371-D85E0897F6DE}"/>
                        </a:ext>
                      </a:extLst>
                    </p:cNvPr>
                    <p:cNvSpPr/>
                    <p:nvPr/>
                  </p:nvSpPr>
                  <p:spPr>
                    <a:xfrm rot="14696064">
                      <a:off x="12477079" y="7802243"/>
                      <a:ext cx="51623" cy="4452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  <a:gd name="connsiteX0" fmla="*/ 0 w 71303"/>
                        <a:gd name="connsiteY0" fmla="*/ 26943 h 51168"/>
                        <a:gd name="connsiteX1" fmla="*/ 70091 w 71303"/>
                        <a:gd name="connsiteY1" fmla="*/ 51168 h 51168"/>
                        <a:gd name="connsiteX0" fmla="*/ 0 w 71230"/>
                        <a:gd name="connsiteY0" fmla="*/ 21872 h 46097"/>
                        <a:gd name="connsiteX1" fmla="*/ 70091 w 71230"/>
                        <a:gd name="connsiteY1" fmla="*/ 46097 h 46097"/>
                        <a:gd name="connsiteX0" fmla="*/ 0 w 51623"/>
                        <a:gd name="connsiteY0" fmla="*/ 22614 h 44520"/>
                        <a:gd name="connsiteX1" fmla="*/ 50145 w 51623"/>
                        <a:gd name="connsiteY1" fmla="*/ 44520 h 445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1623" h="44520">
                          <a:moveTo>
                            <a:pt x="0" y="22614"/>
                          </a:moveTo>
                          <a:cubicBezTo>
                            <a:pt x="2647" y="-18436"/>
                            <a:pt x="61619" y="922"/>
                            <a:pt x="50145" y="4452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13" name="Freeform: Shape 2912">
                      <a:extLst>
                        <a:ext uri="{FF2B5EF4-FFF2-40B4-BE49-F238E27FC236}">
                          <a16:creationId xmlns:a16="http://schemas.microsoft.com/office/drawing/2014/main" id="{EEB46E4C-A879-F965-702D-59EE0694C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22199" y="7777501"/>
                      <a:ext cx="295275" cy="13947"/>
                    </a:xfrm>
                    <a:custGeom>
                      <a:avLst/>
                      <a:gdLst>
                        <a:gd name="connsiteX0" fmla="*/ 0 w 523875"/>
                        <a:gd name="connsiteY0" fmla="*/ 0 h 66675"/>
                        <a:gd name="connsiteX1" fmla="*/ 523875 w 523875"/>
                        <a:gd name="connsiteY1" fmla="*/ 66675 h 66675"/>
                        <a:gd name="connsiteX0" fmla="*/ 0 w 523875"/>
                        <a:gd name="connsiteY0" fmla="*/ 13487 h 80162"/>
                        <a:gd name="connsiteX1" fmla="*/ 523875 w 523875"/>
                        <a:gd name="connsiteY1" fmla="*/ 80162 h 80162"/>
                        <a:gd name="connsiteX0" fmla="*/ 0 w 482600"/>
                        <a:gd name="connsiteY0" fmla="*/ 12005 h 94555"/>
                        <a:gd name="connsiteX1" fmla="*/ 482600 w 482600"/>
                        <a:gd name="connsiteY1" fmla="*/ 94555 h 94555"/>
                        <a:gd name="connsiteX0" fmla="*/ 0 w 482600"/>
                        <a:gd name="connsiteY0" fmla="*/ 15763 h 98313"/>
                        <a:gd name="connsiteX1" fmla="*/ 482600 w 482600"/>
                        <a:gd name="connsiteY1" fmla="*/ 98313 h 98313"/>
                        <a:gd name="connsiteX0" fmla="*/ 0 w 482600"/>
                        <a:gd name="connsiteY0" fmla="*/ 18935 h 101485"/>
                        <a:gd name="connsiteX1" fmla="*/ 482600 w 482600"/>
                        <a:gd name="connsiteY1" fmla="*/ 101485 h 101485"/>
                        <a:gd name="connsiteX0" fmla="*/ 0 w 412750"/>
                        <a:gd name="connsiteY0" fmla="*/ 24744 h 81894"/>
                        <a:gd name="connsiteX1" fmla="*/ 412750 w 412750"/>
                        <a:gd name="connsiteY1" fmla="*/ 81894 h 81894"/>
                        <a:gd name="connsiteX0" fmla="*/ 0 w 412750"/>
                        <a:gd name="connsiteY0" fmla="*/ 20661 h 77811"/>
                        <a:gd name="connsiteX1" fmla="*/ 412750 w 412750"/>
                        <a:gd name="connsiteY1" fmla="*/ 77811 h 77811"/>
                        <a:gd name="connsiteX0" fmla="*/ 0 w 412750"/>
                        <a:gd name="connsiteY0" fmla="*/ 13669 h 70819"/>
                        <a:gd name="connsiteX1" fmla="*/ 412750 w 412750"/>
                        <a:gd name="connsiteY1" fmla="*/ 70819 h 70819"/>
                        <a:gd name="connsiteX0" fmla="*/ 0 w 412750"/>
                        <a:gd name="connsiteY0" fmla="*/ 14259 h 71409"/>
                        <a:gd name="connsiteX1" fmla="*/ 412750 w 412750"/>
                        <a:gd name="connsiteY1" fmla="*/ 71409 h 71409"/>
                        <a:gd name="connsiteX0" fmla="*/ 0 w 412750"/>
                        <a:gd name="connsiteY0" fmla="*/ 18473 h 59748"/>
                        <a:gd name="connsiteX1" fmla="*/ 412750 w 412750"/>
                        <a:gd name="connsiteY1" fmla="*/ 59748 h 59748"/>
                        <a:gd name="connsiteX0" fmla="*/ 0 w 409575"/>
                        <a:gd name="connsiteY0" fmla="*/ 15759 h 66559"/>
                        <a:gd name="connsiteX1" fmla="*/ 409575 w 409575"/>
                        <a:gd name="connsiteY1" fmla="*/ 66559 h 66559"/>
                        <a:gd name="connsiteX0" fmla="*/ 0 w 400050"/>
                        <a:gd name="connsiteY0" fmla="*/ 23101 h 51676"/>
                        <a:gd name="connsiteX1" fmla="*/ 400050 w 400050"/>
                        <a:gd name="connsiteY1" fmla="*/ 51676 h 51676"/>
                        <a:gd name="connsiteX0" fmla="*/ 0 w 400050"/>
                        <a:gd name="connsiteY0" fmla="*/ 18318 h 46893"/>
                        <a:gd name="connsiteX1" fmla="*/ 400050 w 400050"/>
                        <a:gd name="connsiteY1" fmla="*/ 46893 h 46893"/>
                        <a:gd name="connsiteX0" fmla="*/ 0 w 361950"/>
                        <a:gd name="connsiteY0" fmla="*/ 26193 h 35718"/>
                        <a:gd name="connsiteX1" fmla="*/ 361950 w 361950"/>
                        <a:gd name="connsiteY1" fmla="*/ 35718 h 35718"/>
                        <a:gd name="connsiteX0" fmla="*/ 0 w 361950"/>
                        <a:gd name="connsiteY0" fmla="*/ 22739 h 32264"/>
                        <a:gd name="connsiteX1" fmla="*/ 361950 w 361950"/>
                        <a:gd name="connsiteY1" fmla="*/ 32264 h 32264"/>
                        <a:gd name="connsiteX0" fmla="*/ 0 w 361950"/>
                        <a:gd name="connsiteY0" fmla="*/ 15631 h 25156"/>
                        <a:gd name="connsiteX1" fmla="*/ 361950 w 361950"/>
                        <a:gd name="connsiteY1" fmla="*/ 25156 h 25156"/>
                        <a:gd name="connsiteX0" fmla="*/ 0 w 304800"/>
                        <a:gd name="connsiteY0" fmla="*/ 25905 h 25905"/>
                        <a:gd name="connsiteX1" fmla="*/ 304800 w 304800"/>
                        <a:gd name="connsiteY1" fmla="*/ 19555 h 25905"/>
                        <a:gd name="connsiteX0" fmla="*/ 0 w 304800"/>
                        <a:gd name="connsiteY0" fmla="*/ 14666 h 14666"/>
                        <a:gd name="connsiteX1" fmla="*/ 304800 w 304800"/>
                        <a:gd name="connsiteY1" fmla="*/ 8316 h 14666"/>
                        <a:gd name="connsiteX0" fmla="*/ 0 w 301625"/>
                        <a:gd name="connsiteY0" fmla="*/ 9162 h 12337"/>
                        <a:gd name="connsiteX1" fmla="*/ 301625 w 301625"/>
                        <a:gd name="connsiteY1" fmla="*/ 12337 h 12337"/>
                        <a:gd name="connsiteX0" fmla="*/ 0 w 301625"/>
                        <a:gd name="connsiteY0" fmla="*/ 10318 h 13493"/>
                        <a:gd name="connsiteX1" fmla="*/ 301625 w 301625"/>
                        <a:gd name="connsiteY1" fmla="*/ 13493 h 13493"/>
                        <a:gd name="connsiteX0" fmla="*/ 0 w 295275"/>
                        <a:gd name="connsiteY0" fmla="*/ 13947 h 13947"/>
                        <a:gd name="connsiteX1" fmla="*/ 295275 w 295275"/>
                        <a:gd name="connsiteY1" fmla="*/ 10772 h 13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95275" h="13947">
                          <a:moveTo>
                            <a:pt x="0" y="13947"/>
                          </a:moveTo>
                          <a:cubicBezTo>
                            <a:pt x="85725" y="1247"/>
                            <a:pt x="174625" y="-8278"/>
                            <a:pt x="295275" y="10772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14" name="Freeform: Shape 2913">
                      <a:extLst>
                        <a:ext uri="{FF2B5EF4-FFF2-40B4-BE49-F238E27FC236}">
                          <a16:creationId xmlns:a16="http://schemas.microsoft.com/office/drawing/2014/main" id="{3F0F7B50-3E96-EE6A-B7EF-1F9116834D9E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2953207" y="7779737"/>
                      <a:ext cx="48746" cy="64238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66435"/>
                        <a:gd name="connsiteY0" fmla="*/ 31434 h 53336"/>
                        <a:gd name="connsiteX1" fmla="*/ 61825 w 66435"/>
                        <a:gd name="connsiteY1" fmla="*/ 53336 h 53336"/>
                        <a:gd name="connsiteX0" fmla="*/ 0 w 24613"/>
                        <a:gd name="connsiteY0" fmla="*/ 20094 h 83274"/>
                        <a:gd name="connsiteX1" fmla="*/ 14200 w 24613"/>
                        <a:gd name="connsiteY1" fmla="*/ 83274 h 83274"/>
                        <a:gd name="connsiteX0" fmla="*/ 0 w 37313"/>
                        <a:gd name="connsiteY0" fmla="*/ 21198 h 84378"/>
                        <a:gd name="connsiteX1" fmla="*/ 14200 w 37313"/>
                        <a:gd name="connsiteY1" fmla="*/ 84378 h 84378"/>
                        <a:gd name="connsiteX0" fmla="*/ 0 w 54889"/>
                        <a:gd name="connsiteY0" fmla="*/ 25813 h 69946"/>
                        <a:gd name="connsiteX1" fmla="*/ 36425 w 54889"/>
                        <a:gd name="connsiteY1" fmla="*/ 69946 h 69946"/>
                        <a:gd name="connsiteX0" fmla="*/ 0 w 50842"/>
                        <a:gd name="connsiteY0" fmla="*/ 21100 h 65233"/>
                        <a:gd name="connsiteX1" fmla="*/ 36425 w 50842"/>
                        <a:gd name="connsiteY1" fmla="*/ 65233 h 65233"/>
                        <a:gd name="connsiteX0" fmla="*/ 0 w 43039"/>
                        <a:gd name="connsiteY0" fmla="*/ 26587 h 70720"/>
                        <a:gd name="connsiteX1" fmla="*/ 36425 w 43039"/>
                        <a:gd name="connsiteY1" fmla="*/ 70720 h 70720"/>
                        <a:gd name="connsiteX0" fmla="*/ 0 w 48746"/>
                        <a:gd name="connsiteY0" fmla="*/ 29627 h 64238"/>
                        <a:gd name="connsiteX1" fmla="*/ 42775 w 48746"/>
                        <a:gd name="connsiteY1" fmla="*/ 64238 h 64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8746" h="64238">
                          <a:moveTo>
                            <a:pt x="0" y="29627"/>
                          </a:moveTo>
                          <a:cubicBezTo>
                            <a:pt x="18586" y="-21128"/>
                            <a:pt x="65196" y="-4788"/>
                            <a:pt x="42775" y="64238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15" name="Freeform: Shape 2914">
                      <a:extLst>
                        <a:ext uri="{FF2B5EF4-FFF2-40B4-BE49-F238E27FC236}">
                          <a16:creationId xmlns:a16="http://schemas.microsoft.com/office/drawing/2014/main" id="{46F3133D-9C1A-AB8E-9A42-2A14D90A76DF}"/>
                        </a:ext>
                      </a:extLst>
                    </p:cNvPr>
                    <p:cNvSpPr/>
                    <p:nvPr/>
                  </p:nvSpPr>
                  <p:spPr>
                    <a:xfrm rot="17011295">
                      <a:off x="12828903" y="7744808"/>
                      <a:ext cx="45625" cy="54135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  <a:gd name="connsiteX0" fmla="*/ 658 w 43332"/>
                        <a:gd name="connsiteY0" fmla="*/ 0 h 55067"/>
                        <a:gd name="connsiteX1" fmla="*/ 42001 w 43332"/>
                        <a:gd name="connsiteY1" fmla="*/ 12445 h 55067"/>
                        <a:gd name="connsiteX0" fmla="*/ 578 w 45625"/>
                        <a:gd name="connsiteY0" fmla="*/ 0 h 54135"/>
                        <a:gd name="connsiteX1" fmla="*/ 41921 w 45625"/>
                        <a:gd name="connsiteY1" fmla="*/ 12445 h 541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5625" h="54135">
                          <a:moveTo>
                            <a:pt x="578" y="0"/>
                          </a:moveTo>
                          <a:cubicBezTo>
                            <a:pt x="-6953" y="57630"/>
                            <a:pt x="62078" y="80187"/>
                            <a:pt x="41921" y="12445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3030" name="Group 3029">
                      <a:extLst>
                        <a:ext uri="{FF2B5EF4-FFF2-40B4-BE49-F238E27FC236}">
                          <a16:creationId xmlns:a16="http://schemas.microsoft.com/office/drawing/2014/main" id="{A20C9173-2655-E038-AD55-9FFEC54CAA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71810" y="7671266"/>
                      <a:ext cx="557382" cy="220743"/>
                      <a:chOff x="12671810" y="7671266"/>
                      <a:chExt cx="557382" cy="220743"/>
                    </a:xfrm>
                  </p:grpSpPr>
                  <p:sp>
                    <p:nvSpPr>
                      <p:cNvPr id="2916" name="Freeform: Shape 2915">
                        <a:extLst>
                          <a:ext uri="{FF2B5EF4-FFF2-40B4-BE49-F238E27FC236}">
                            <a16:creationId xmlns:a16="http://schemas.microsoft.com/office/drawing/2014/main" id="{D1039901-0025-8278-9D57-40EE6D51BC57}"/>
                          </a:ext>
                        </a:extLst>
                      </p:cNvPr>
                      <p:cNvSpPr/>
                      <p:nvPr/>
                    </p:nvSpPr>
                    <p:spPr>
                      <a:xfrm rot="19588166">
                        <a:off x="13046717" y="7766118"/>
                        <a:ext cx="70678" cy="12589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160935"/>
                          <a:gd name="connsiteY0" fmla="*/ 403846 h 533215"/>
                          <a:gd name="connsiteX1" fmla="*/ 1160935 w 1160935"/>
                          <a:gd name="connsiteY1" fmla="*/ 0 h 533215"/>
                          <a:gd name="connsiteX0" fmla="*/ 0 w 1166890"/>
                          <a:gd name="connsiteY0" fmla="*/ 399900 h 530472"/>
                          <a:gd name="connsiteX1" fmla="*/ 1166890 w 1166890"/>
                          <a:gd name="connsiteY1" fmla="*/ 0 h 530472"/>
                          <a:gd name="connsiteX0" fmla="*/ 0 w 1208097"/>
                          <a:gd name="connsiteY0" fmla="*/ 543991 h 638786"/>
                          <a:gd name="connsiteX1" fmla="*/ 1208097 w 1208097"/>
                          <a:gd name="connsiteY1" fmla="*/ 0 h 638786"/>
                          <a:gd name="connsiteX0" fmla="*/ 0 w 1201543"/>
                          <a:gd name="connsiteY0" fmla="*/ 525480 h 624022"/>
                          <a:gd name="connsiteX1" fmla="*/ 1201543 w 1201543"/>
                          <a:gd name="connsiteY1" fmla="*/ 0 h 624022"/>
                          <a:gd name="connsiteX0" fmla="*/ 0 w 1201543"/>
                          <a:gd name="connsiteY0" fmla="*/ 525480 h 633585"/>
                          <a:gd name="connsiteX1" fmla="*/ 1201543 w 1201543"/>
                          <a:gd name="connsiteY1" fmla="*/ 0 h 633585"/>
                          <a:gd name="connsiteX0" fmla="*/ 0 w 1203456"/>
                          <a:gd name="connsiteY0" fmla="*/ 549923 h 653049"/>
                          <a:gd name="connsiteX1" fmla="*/ 1203456 w 1203456"/>
                          <a:gd name="connsiteY1" fmla="*/ 0 h 653049"/>
                          <a:gd name="connsiteX0" fmla="*/ 0 w 1203456"/>
                          <a:gd name="connsiteY0" fmla="*/ 549923 h 657883"/>
                          <a:gd name="connsiteX1" fmla="*/ 1203456 w 1203456"/>
                          <a:gd name="connsiteY1" fmla="*/ 0 h 657883"/>
                          <a:gd name="connsiteX0" fmla="*/ 0 w 1203456"/>
                          <a:gd name="connsiteY0" fmla="*/ 549923 h 659720"/>
                          <a:gd name="connsiteX1" fmla="*/ 1203456 w 1203456"/>
                          <a:gd name="connsiteY1" fmla="*/ 0 h 659720"/>
                          <a:gd name="connsiteX0" fmla="*/ 0 w 1212041"/>
                          <a:gd name="connsiteY0" fmla="*/ 549946 h 659739"/>
                          <a:gd name="connsiteX1" fmla="*/ 1212041 w 1212041"/>
                          <a:gd name="connsiteY1" fmla="*/ 0 h 659739"/>
                          <a:gd name="connsiteX0" fmla="*/ 0 w 1212041"/>
                          <a:gd name="connsiteY0" fmla="*/ 549946 h 658024"/>
                          <a:gd name="connsiteX1" fmla="*/ 1212041 w 1212041"/>
                          <a:gd name="connsiteY1" fmla="*/ 0 h 658024"/>
                          <a:gd name="connsiteX0" fmla="*/ 0 w 1205416"/>
                          <a:gd name="connsiteY0" fmla="*/ 557192 h 663767"/>
                          <a:gd name="connsiteX1" fmla="*/ 1205416 w 1205416"/>
                          <a:gd name="connsiteY1" fmla="*/ 0 h 663767"/>
                          <a:gd name="connsiteX0" fmla="*/ 0 w 1215987"/>
                          <a:gd name="connsiteY0" fmla="*/ 555900 h 662741"/>
                          <a:gd name="connsiteX1" fmla="*/ 1215987 w 1215987"/>
                          <a:gd name="connsiteY1" fmla="*/ 0 h 662741"/>
                          <a:gd name="connsiteX0" fmla="*/ 0 w 1209361"/>
                          <a:gd name="connsiteY0" fmla="*/ 563146 h 668510"/>
                          <a:gd name="connsiteX1" fmla="*/ 1209361 w 1209361"/>
                          <a:gd name="connsiteY1" fmla="*/ 0 h 668510"/>
                          <a:gd name="connsiteX0" fmla="*/ 0 w 1215317"/>
                          <a:gd name="connsiteY0" fmla="*/ 559200 h 665364"/>
                          <a:gd name="connsiteX1" fmla="*/ 1215317 w 1215317"/>
                          <a:gd name="connsiteY1" fmla="*/ 0 h 665364"/>
                          <a:gd name="connsiteX0" fmla="*/ 0 w 1209362"/>
                          <a:gd name="connsiteY0" fmla="*/ 563146 h 668510"/>
                          <a:gd name="connsiteX1" fmla="*/ 1209362 w 1209362"/>
                          <a:gd name="connsiteY1" fmla="*/ 0 h 668510"/>
                          <a:gd name="connsiteX0" fmla="*/ 0 w 1209362"/>
                          <a:gd name="connsiteY0" fmla="*/ 563146 h 670897"/>
                          <a:gd name="connsiteX1" fmla="*/ 1209362 w 1209362"/>
                          <a:gd name="connsiteY1" fmla="*/ 0 h 670897"/>
                          <a:gd name="connsiteX0" fmla="*/ 0 w 1209362"/>
                          <a:gd name="connsiteY0" fmla="*/ 563146 h 673719"/>
                          <a:gd name="connsiteX1" fmla="*/ 1209362 w 1209362"/>
                          <a:gd name="connsiteY1" fmla="*/ 0 h 673719"/>
                          <a:gd name="connsiteX0" fmla="*/ 0 w 1209362"/>
                          <a:gd name="connsiteY0" fmla="*/ 563146 h 672119"/>
                          <a:gd name="connsiteX1" fmla="*/ 1209362 w 1209362"/>
                          <a:gd name="connsiteY1" fmla="*/ 0 h 672119"/>
                          <a:gd name="connsiteX0" fmla="*/ 0 w 1208072"/>
                          <a:gd name="connsiteY0" fmla="*/ 552575 h 663815"/>
                          <a:gd name="connsiteX1" fmla="*/ 1208072 w 1208072"/>
                          <a:gd name="connsiteY1" fmla="*/ 0 h 663815"/>
                          <a:gd name="connsiteX0" fmla="*/ 0 w 1208072"/>
                          <a:gd name="connsiteY0" fmla="*/ 552575 h 665075"/>
                          <a:gd name="connsiteX1" fmla="*/ 1208072 w 1208072"/>
                          <a:gd name="connsiteY1" fmla="*/ 0 h 665075"/>
                          <a:gd name="connsiteX0" fmla="*/ 0 w 1210081"/>
                          <a:gd name="connsiteY0" fmla="*/ 542673 h 657393"/>
                          <a:gd name="connsiteX1" fmla="*/ 1210081 w 1210081"/>
                          <a:gd name="connsiteY1" fmla="*/ 0 h 657393"/>
                          <a:gd name="connsiteX0" fmla="*/ 0 w 1211708"/>
                          <a:gd name="connsiteY0" fmla="*/ 670143 h 760619"/>
                          <a:gd name="connsiteX1" fmla="*/ 1211708 w 1211708"/>
                          <a:gd name="connsiteY1" fmla="*/ 0 h 760619"/>
                          <a:gd name="connsiteX0" fmla="*/ 0 w 1211708"/>
                          <a:gd name="connsiteY0" fmla="*/ 670143 h 773488"/>
                          <a:gd name="connsiteX1" fmla="*/ 1211708 w 1211708"/>
                          <a:gd name="connsiteY1" fmla="*/ 0 h 773488"/>
                          <a:gd name="connsiteX0" fmla="*/ 0 w 1211708"/>
                          <a:gd name="connsiteY0" fmla="*/ 670143 h 777134"/>
                          <a:gd name="connsiteX1" fmla="*/ 1211708 w 1211708"/>
                          <a:gd name="connsiteY1" fmla="*/ 0 h 777134"/>
                          <a:gd name="connsiteX0" fmla="*/ 0 w 1211708"/>
                          <a:gd name="connsiteY0" fmla="*/ 670143 h 773828"/>
                          <a:gd name="connsiteX1" fmla="*/ 1211708 w 1211708"/>
                          <a:gd name="connsiteY1" fmla="*/ 0 h 773828"/>
                          <a:gd name="connsiteX0" fmla="*/ 0 w 1211708"/>
                          <a:gd name="connsiteY0" fmla="*/ 670143 h 774840"/>
                          <a:gd name="connsiteX1" fmla="*/ 1211708 w 1211708"/>
                          <a:gd name="connsiteY1" fmla="*/ 0 h 774840"/>
                          <a:gd name="connsiteX0" fmla="*/ 0 w 1152364"/>
                          <a:gd name="connsiteY0" fmla="*/ 160997 h 456847"/>
                          <a:gd name="connsiteX1" fmla="*/ 1152364 w 1152364"/>
                          <a:gd name="connsiteY1" fmla="*/ 0 h 456847"/>
                          <a:gd name="connsiteX0" fmla="*/ 0 w 1187890"/>
                          <a:gd name="connsiteY0" fmla="*/ 160997 h 295923"/>
                          <a:gd name="connsiteX1" fmla="*/ 1152364 w 1187890"/>
                          <a:gd name="connsiteY1" fmla="*/ 0 h 295923"/>
                          <a:gd name="connsiteX0" fmla="*/ 0 w 1187890"/>
                          <a:gd name="connsiteY0" fmla="*/ 160997 h 295923"/>
                          <a:gd name="connsiteX1" fmla="*/ 1152364 w 1187890"/>
                          <a:gd name="connsiteY1" fmla="*/ 0 h 295923"/>
                          <a:gd name="connsiteX0" fmla="*/ 70678 w 298366"/>
                          <a:gd name="connsiteY0" fmla="*/ 125891 h 273050"/>
                          <a:gd name="connsiteX1" fmla="*/ 0 w 298366"/>
                          <a:gd name="connsiteY1" fmla="*/ 0 h 273050"/>
                          <a:gd name="connsiteX0" fmla="*/ 70678 w 115686"/>
                          <a:gd name="connsiteY0" fmla="*/ 125891 h 165639"/>
                          <a:gd name="connsiteX1" fmla="*/ 0 w 115686"/>
                          <a:gd name="connsiteY1" fmla="*/ 0 h 165639"/>
                          <a:gd name="connsiteX0" fmla="*/ 70678 w 70678"/>
                          <a:gd name="connsiteY0" fmla="*/ 125891 h 125891"/>
                          <a:gd name="connsiteX1" fmla="*/ 0 w 70678"/>
                          <a:gd name="connsiteY1" fmla="*/ 0 h 125891"/>
                          <a:gd name="connsiteX0" fmla="*/ 70678 w 70678"/>
                          <a:gd name="connsiteY0" fmla="*/ 125891 h 125891"/>
                          <a:gd name="connsiteX1" fmla="*/ 0 w 70678"/>
                          <a:gd name="connsiteY1" fmla="*/ 0 h 12589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0678" h="125891">
                            <a:moveTo>
                              <a:pt x="70678" y="125891"/>
                            </a:moveTo>
                            <a:cubicBezTo>
                              <a:pt x="61591" y="99649"/>
                              <a:pt x="49621" y="63256"/>
                              <a:pt x="0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7" name="Freeform: Shape 2916">
                        <a:extLst>
                          <a:ext uri="{FF2B5EF4-FFF2-40B4-BE49-F238E27FC236}">
                            <a16:creationId xmlns:a16="http://schemas.microsoft.com/office/drawing/2014/main" id="{79B3BD09-6B6A-5C55-1719-4FE8C4AEC8D5}"/>
                          </a:ext>
                        </a:extLst>
                      </p:cNvPr>
                      <p:cNvSpPr/>
                      <p:nvPr/>
                    </p:nvSpPr>
                    <p:spPr>
                      <a:xfrm rot="19588166">
                        <a:off x="13150978" y="7831306"/>
                        <a:ext cx="78214" cy="50227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48 w 73200"/>
                          <a:gd name="connsiteY0" fmla="*/ 19075 h 57876"/>
                          <a:gd name="connsiteX1" fmla="*/ 72286 w 73200"/>
                          <a:gd name="connsiteY1" fmla="*/ 0 h 57876"/>
                          <a:gd name="connsiteX0" fmla="*/ 423 w 78452"/>
                          <a:gd name="connsiteY0" fmla="*/ 4119 h 49921"/>
                          <a:gd name="connsiteX1" fmla="*/ 77586 w 78452"/>
                          <a:gd name="connsiteY1" fmla="*/ 0 h 49921"/>
                          <a:gd name="connsiteX0" fmla="*/ 0 w 78100"/>
                          <a:gd name="connsiteY0" fmla="*/ 4119 h 51882"/>
                          <a:gd name="connsiteX1" fmla="*/ 77163 w 78100"/>
                          <a:gd name="connsiteY1" fmla="*/ 0 h 51882"/>
                          <a:gd name="connsiteX0" fmla="*/ 0 w 78214"/>
                          <a:gd name="connsiteY0" fmla="*/ 4119 h 50227"/>
                          <a:gd name="connsiteX1" fmla="*/ 77163 w 78214"/>
                          <a:gd name="connsiteY1" fmla="*/ 0 h 502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8214" h="50227">
                            <a:moveTo>
                              <a:pt x="0" y="4119"/>
                            </a:moveTo>
                            <a:cubicBezTo>
                              <a:pt x="10963" y="62578"/>
                              <a:pt x="88059" y="69969"/>
                              <a:pt x="7716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8" name="Freeform: Shape 2917">
                        <a:extLst>
                          <a:ext uri="{FF2B5EF4-FFF2-40B4-BE49-F238E27FC236}">
                            <a16:creationId xmlns:a16="http://schemas.microsoft.com/office/drawing/2014/main" id="{71ACAC39-0DFE-82AE-65EB-F5E5E1271E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28575" y="7673572"/>
                        <a:ext cx="473075" cy="13692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98475"/>
                          <a:gd name="connsiteY0" fmla="*/ 7431 h 118556"/>
                          <a:gd name="connsiteX1" fmla="*/ 498475 w 498475"/>
                          <a:gd name="connsiteY1" fmla="*/ 118556 h 118556"/>
                          <a:gd name="connsiteX0" fmla="*/ 0 w 473075"/>
                          <a:gd name="connsiteY0" fmla="*/ 5991 h 142516"/>
                          <a:gd name="connsiteX1" fmla="*/ 473075 w 473075"/>
                          <a:gd name="connsiteY1" fmla="*/ 142516 h 142516"/>
                          <a:gd name="connsiteX0" fmla="*/ 0 w 473075"/>
                          <a:gd name="connsiteY0" fmla="*/ 372 h 136897"/>
                          <a:gd name="connsiteX1" fmla="*/ 473075 w 473075"/>
                          <a:gd name="connsiteY1" fmla="*/ 136897 h 136897"/>
                          <a:gd name="connsiteX0" fmla="*/ 0 w 473075"/>
                          <a:gd name="connsiteY0" fmla="*/ 402 h 136927"/>
                          <a:gd name="connsiteX1" fmla="*/ 473075 w 473075"/>
                          <a:gd name="connsiteY1" fmla="*/ 136927 h 1369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73075" h="136927">
                            <a:moveTo>
                              <a:pt x="0" y="402"/>
                            </a:moveTo>
                            <a:cubicBezTo>
                              <a:pt x="155575" y="-5948"/>
                              <a:pt x="381000" y="63902"/>
                              <a:pt x="473075" y="136927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9" name="Freeform: Shape 2918">
                        <a:extLst>
                          <a:ext uri="{FF2B5EF4-FFF2-40B4-BE49-F238E27FC236}">
                            <a16:creationId xmlns:a16="http://schemas.microsoft.com/office/drawing/2014/main" id="{9D87DCAE-4B87-76EC-881C-A3C51C64B211}"/>
                          </a:ext>
                        </a:extLst>
                      </p:cNvPr>
                      <p:cNvSpPr/>
                      <p:nvPr/>
                    </p:nvSpPr>
                    <p:spPr>
                      <a:xfrm rot="5864808">
                        <a:off x="12664533" y="7678543"/>
                        <a:ext cx="63615" cy="49062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48 w 73200"/>
                          <a:gd name="connsiteY0" fmla="*/ 19075 h 57876"/>
                          <a:gd name="connsiteX1" fmla="*/ 72286 w 73200"/>
                          <a:gd name="connsiteY1" fmla="*/ 0 h 57876"/>
                          <a:gd name="connsiteX0" fmla="*/ 423 w 78452"/>
                          <a:gd name="connsiteY0" fmla="*/ 4119 h 49921"/>
                          <a:gd name="connsiteX1" fmla="*/ 77586 w 78452"/>
                          <a:gd name="connsiteY1" fmla="*/ 0 h 49921"/>
                          <a:gd name="connsiteX0" fmla="*/ 0 w 78100"/>
                          <a:gd name="connsiteY0" fmla="*/ 4119 h 51882"/>
                          <a:gd name="connsiteX1" fmla="*/ 77163 w 78100"/>
                          <a:gd name="connsiteY1" fmla="*/ 0 h 51882"/>
                          <a:gd name="connsiteX0" fmla="*/ 0 w 78214"/>
                          <a:gd name="connsiteY0" fmla="*/ 4119 h 50227"/>
                          <a:gd name="connsiteX1" fmla="*/ 77163 w 78214"/>
                          <a:gd name="connsiteY1" fmla="*/ 0 h 50227"/>
                          <a:gd name="connsiteX0" fmla="*/ 0 w 64823"/>
                          <a:gd name="connsiteY0" fmla="*/ 0 h 56121"/>
                          <a:gd name="connsiteX1" fmla="*/ 63572 w 64823"/>
                          <a:gd name="connsiteY1" fmla="*/ 13751 h 56121"/>
                          <a:gd name="connsiteX0" fmla="*/ 0 w 63607"/>
                          <a:gd name="connsiteY0" fmla="*/ 0 h 47377"/>
                          <a:gd name="connsiteX1" fmla="*/ 63572 w 63607"/>
                          <a:gd name="connsiteY1" fmla="*/ 13751 h 47377"/>
                          <a:gd name="connsiteX0" fmla="*/ 15 w 63615"/>
                          <a:gd name="connsiteY0" fmla="*/ 0 h 49062"/>
                          <a:gd name="connsiteX1" fmla="*/ 63587 w 63615"/>
                          <a:gd name="connsiteY1" fmla="*/ 13751 h 490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63615" h="49062">
                            <a:moveTo>
                              <a:pt x="15" y="0"/>
                            </a:moveTo>
                            <a:cubicBezTo>
                              <a:pt x="-1178" y="63318"/>
                              <a:pt x="65195" y="62554"/>
                              <a:pt x="63587" y="13751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20" name="Freeform: Shape 2919">
                        <a:extLst>
                          <a:ext uri="{FF2B5EF4-FFF2-40B4-BE49-F238E27FC236}">
                            <a16:creationId xmlns:a16="http://schemas.microsoft.com/office/drawing/2014/main" id="{89C44A7A-96E8-64E4-BDE1-5149842C9D6F}"/>
                          </a:ext>
                        </a:extLst>
                      </p:cNvPr>
                      <p:cNvSpPr/>
                      <p:nvPr/>
                    </p:nvSpPr>
                    <p:spPr>
                      <a:xfrm rot="21431243">
                        <a:off x="12709525" y="7734299"/>
                        <a:ext cx="139700" cy="19050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139700"/>
                          <a:gd name="connsiteY0" fmla="*/ 27394 h 46444"/>
                          <a:gd name="connsiteX1" fmla="*/ 139700 w 139700"/>
                          <a:gd name="connsiteY1" fmla="*/ 46444 h 46444"/>
                          <a:gd name="connsiteX0" fmla="*/ 0 w 139700"/>
                          <a:gd name="connsiteY0" fmla="*/ 8995 h 29749"/>
                          <a:gd name="connsiteX1" fmla="*/ 139700 w 139700"/>
                          <a:gd name="connsiteY1" fmla="*/ 28045 h 29749"/>
                          <a:gd name="connsiteX0" fmla="*/ 0 w 139700"/>
                          <a:gd name="connsiteY0" fmla="*/ 0 h 22284"/>
                          <a:gd name="connsiteX1" fmla="*/ 139700 w 139700"/>
                          <a:gd name="connsiteY1" fmla="*/ 19050 h 22284"/>
                          <a:gd name="connsiteX0" fmla="*/ 0 w 139700"/>
                          <a:gd name="connsiteY0" fmla="*/ 205 h 22047"/>
                          <a:gd name="connsiteX1" fmla="*/ 139700 w 139700"/>
                          <a:gd name="connsiteY1" fmla="*/ 19255 h 22047"/>
                          <a:gd name="connsiteX0" fmla="*/ 0 w 139700"/>
                          <a:gd name="connsiteY0" fmla="*/ 2116 h 21166"/>
                          <a:gd name="connsiteX1" fmla="*/ 139700 w 139700"/>
                          <a:gd name="connsiteY1" fmla="*/ 21166 h 21166"/>
                          <a:gd name="connsiteX0" fmla="*/ 0 w 139700"/>
                          <a:gd name="connsiteY0" fmla="*/ 498 h 19548"/>
                          <a:gd name="connsiteX1" fmla="*/ 139700 w 139700"/>
                          <a:gd name="connsiteY1" fmla="*/ 19548 h 19548"/>
                          <a:gd name="connsiteX0" fmla="*/ 0 w 139700"/>
                          <a:gd name="connsiteY0" fmla="*/ 0 h 19050"/>
                          <a:gd name="connsiteX1" fmla="*/ 139700 w 139700"/>
                          <a:gd name="connsiteY1" fmla="*/ 19050 h 19050"/>
                          <a:gd name="connsiteX0" fmla="*/ 0 w 139700"/>
                          <a:gd name="connsiteY0" fmla="*/ 0 h 19050"/>
                          <a:gd name="connsiteX1" fmla="*/ 139700 w 139700"/>
                          <a:gd name="connsiteY1" fmla="*/ 19050 h 19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39700" h="19050">
                            <a:moveTo>
                              <a:pt x="0" y="0"/>
                            </a:moveTo>
                            <a:cubicBezTo>
                              <a:pt x="41739" y="168"/>
                              <a:pt x="79375" y="9525"/>
                              <a:pt x="139700" y="1905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2772" name="Group 2771">
            <a:extLst>
              <a:ext uri="{FF2B5EF4-FFF2-40B4-BE49-F238E27FC236}">
                <a16:creationId xmlns:a16="http://schemas.microsoft.com/office/drawing/2014/main" id="{AFC4CD49-2E49-1D92-0E18-765BBFA7C1E8}"/>
              </a:ext>
            </a:extLst>
          </p:cNvPr>
          <p:cNvGrpSpPr/>
          <p:nvPr/>
        </p:nvGrpSpPr>
        <p:grpSpPr>
          <a:xfrm>
            <a:off x="12156745" y="7893914"/>
            <a:ext cx="1003074" cy="1006250"/>
            <a:chOff x="12213895" y="7984402"/>
            <a:chExt cx="1003074" cy="1006250"/>
          </a:xfrm>
        </p:grpSpPr>
        <p:grpSp>
          <p:nvGrpSpPr>
            <p:cNvPr id="2350" name="Group 2349">
              <a:extLst>
                <a:ext uri="{FF2B5EF4-FFF2-40B4-BE49-F238E27FC236}">
                  <a16:creationId xmlns:a16="http://schemas.microsoft.com/office/drawing/2014/main" id="{2D382814-82B8-DC3E-0BAB-4EAE9268EF27}"/>
                </a:ext>
              </a:extLst>
            </p:cNvPr>
            <p:cNvGrpSpPr/>
            <p:nvPr/>
          </p:nvGrpSpPr>
          <p:grpSpPr>
            <a:xfrm>
              <a:off x="12213895" y="7984402"/>
              <a:ext cx="1002207" cy="1002327"/>
              <a:chOff x="11981213" y="7856041"/>
              <a:chExt cx="1002207" cy="1002327"/>
            </a:xfrm>
          </p:grpSpPr>
          <p:grpSp>
            <p:nvGrpSpPr>
              <p:cNvPr id="2338" name="Group 2337">
                <a:extLst>
                  <a:ext uri="{FF2B5EF4-FFF2-40B4-BE49-F238E27FC236}">
                    <a16:creationId xmlns:a16="http://schemas.microsoft.com/office/drawing/2014/main" id="{DCF94BAA-5CAA-80B6-CD67-9C89D54B91AA}"/>
                  </a:ext>
                </a:extLst>
              </p:cNvPr>
              <p:cNvGrpSpPr/>
              <p:nvPr/>
            </p:nvGrpSpPr>
            <p:grpSpPr>
              <a:xfrm>
                <a:off x="11981213" y="7856041"/>
                <a:ext cx="1002207" cy="1002327"/>
                <a:chOff x="11981213" y="7856041"/>
                <a:chExt cx="1002207" cy="1002327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8538C0A-8500-9B2C-719D-E060AC7FD2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213" y="7856041"/>
                  <a:ext cx="1001486" cy="1001486"/>
                </a:xfrm>
                <a:prstGeom prst="ellipse">
                  <a:avLst/>
                </a:pr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3876E657-D407-2C1A-D932-3F3C6242FFBA}"/>
                    </a:ext>
                  </a:extLst>
                </p:cNvPr>
                <p:cNvSpPr/>
                <p:nvPr/>
              </p:nvSpPr>
              <p:spPr>
                <a:xfrm>
                  <a:off x="12556981" y="7898607"/>
                  <a:ext cx="85076" cy="35480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076" h="354808">
                      <a:moveTo>
                        <a:pt x="18401" y="354808"/>
                      </a:moveTo>
                      <a:cubicBezTo>
                        <a:pt x="169214" y="296864"/>
                        <a:pt x="-139556" y="60324"/>
                        <a:pt x="85076" y="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9" name="Freeform: Shape 2298">
                  <a:extLst>
                    <a:ext uri="{FF2B5EF4-FFF2-40B4-BE49-F238E27FC236}">
                      <a16:creationId xmlns:a16="http://schemas.microsoft.com/office/drawing/2014/main" id="{0B19F5D4-5F9F-6C15-9087-E52AB3AFA37B}"/>
                    </a:ext>
                  </a:extLst>
                </p:cNvPr>
                <p:cNvSpPr/>
                <p:nvPr/>
              </p:nvSpPr>
              <p:spPr>
                <a:xfrm rot="20183669">
                  <a:off x="12023970" y="8212666"/>
                  <a:ext cx="328612" cy="210794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5756 w 81000"/>
                    <a:gd name="connsiteY0" fmla="*/ 309564 h 309564"/>
                    <a:gd name="connsiteX1" fmla="*/ 81000 w 81000"/>
                    <a:gd name="connsiteY1" fmla="*/ 0 h 309564"/>
                    <a:gd name="connsiteX0" fmla="*/ 153732 w 198976"/>
                    <a:gd name="connsiteY0" fmla="*/ 309564 h 309564"/>
                    <a:gd name="connsiteX1" fmla="*/ 198976 w 198976"/>
                    <a:gd name="connsiteY1" fmla="*/ 0 h 309564"/>
                    <a:gd name="connsiteX0" fmla="*/ 229368 w 229368"/>
                    <a:gd name="connsiteY0" fmla="*/ 292895 h 292895"/>
                    <a:gd name="connsiteX1" fmla="*/ 131737 w 229368"/>
                    <a:gd name="connsiteY1" fmla="*/ 0 h 292895"/>
                    <a:gd name="connsiteX0" fmla="*/ 97631 w 97631"/>
                    <a:gd name="connsiteY0" fmla="*/ 292895 h 292895"/>
                    <a:gd name="connsiteX1" fmla="*/ 0 w 97631"/>
                    <a:gd name="connsiteY1" fmla="*/ 0 h 292895"/>
                    <a:gd name="connsiteX0" fmla="*/ 314325 w 314325"/>
                    <a:gd name="connsiteY0" fmla="*/ 176213 h 176213"/>
                    <a:gd name="connsiteX1" fmla="*/ 0 w 314325"/>
                    <a:gd name="connsiteY1" fmla="*/ 0 h 176213"/>
                    <a:gd name="connsiteX0" fmla="*/ 316889 w 316889"/>
                    <a:gd name="connsiteY0" fmla="*/ 176213 h 186420"/>
                    <a:gd name="connsiteX1" fmla="*/ 2564 w 316889"/>
                    <a:gd name="connsiteY1" fmla="*/ 0 h 186420"/>
                    <a:gd name="connsiteX0" fmla="*/ 315105 w 317059"/>
                    <a:gd name="connsiteY0" fmla="*/ 176213 h 176213"/>
                    <a:gd name="connsiteX1" fmla="*/ 780 w 317059"/>
                    <a:gd name="connsiteY1" fmla="*/ 0 h 176213"/>
                    <a:gd name="connsiteX0" fmla="*/ 329363 w 331247"/>
                    <a:gd name="connsiteY0" fmla="*/ 166688 h 166688"/>
                    <a:gd name="connsiteX1" fmla="*/ 751 w 331247"/>
                    <a:gd name="connsiteY1" fmla="*/ 0 h 166688"/>
                    <a:gd name="connsiteX0" fmla="*/ 329381 w 330342"/>
                    <a:gd name="connsiteY0" fmla="*/ 166688 h 166688"/>
                    <a:gd name="connsiteX1" fmla="*/ 769 w 330342"/>
                    <a:gd name="connsiteY1" fmla="*/ 0 h 166688"/>
                    <a:gd name="connsiteX0" fmla="*/ 328612 w 329789"/>
                    <a:gd name="connsiteY0" fmla="*/ 166688 h 185208"/>
                    <a:gd name="connsiteX1" fmla="*/ 0 w 329789"/>
                    <a:gd name="connsiteY1" fmla="*/ 0 h 185208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230694"/>
                    <a:gd name="connsiteX1" fmla="*/ 134692 w 328612"/>
                    <a:gd name="connsiteY1" fmla="*/ 113885 h 230694"/>
                    <a:gd name="connsiteX2" fmla="*/ 0 w 328612"/>
                    <a:gd name="connsiteY2" fmla="*/ 0 h 230694"/>
                    <a:gd name="connsiteX0" fmla="*/ 328612 w 328612"/>
                    <a:gd name="connsiteY0" fmla="*/ 166688 h 202109"/>
                    <a:gd name="connsiteX1" fmla="*/ 139455 w 328612"/>
                    <a:gd name="connsiteY1" fmla="*/ 66260 h 202109"/>
                    <a:gd name="connsiteX2" fmla="*/ 0 w 328612"/>
                    <a:gd name="connsiteY2" fmla="*/ 0 h 202109"/>
                    <a:gd name="connsiteX0" fmla="*/ 328612 w 328612"/>
                    <a:gd name="connsiteY0" fmla="*/ 166688 h 189964"/>
                    <a:gd name="connsiteX1" fmla="*/ 139455 w 328612"/>
                    <a:gd name="connsiteY1" fmla="*/ 66260 h 189964"/>
                    <a:gd name="connsiteX2" fmla="*/ 0 w 328612"/>
                    <a:gd name="connsiteY2" fmla="*/ 0 h 189964"/>
                    <a:gd name="connsiteX0" fmla="*/ 328612 w 328612"/>
                    <a:gd name="connsiteY0" fmla="*/ 166688 h 185679"/>
                    <a:gd name="connsiteX1" fmla="*/ 122787 w 328612"/>
                    <a:gd name="connsiteY1" fmla="*/ 49592 h 185679"/>
                    <a:gd name="connsiteX2" fmla="*/ 0 w 328612"/>
                    <a:gd name="connsiteY2" fmla="*/ 0 h 185679"/>
                    <a:gd name="connsiteX0" fmla="*/ 328612 w 328612"/>
                    <a:gd name="connsiteY0" fmla="*/ 166688 h 183318"/>
                    <a:gd name="connsiteX1" fmla="*/ 120405 w 328612"/>
                    <a:gd name="connsiteY1" fmla="*/ 40067 h 183318"/>
                    <a:gd name="connsiteX2" fmla="*/ 0 w 328612"/>
                    <a:gd name="connsiteY2" fmla="*/ 0 h 183318"/>
                    <a:gd name="connsiteX0" fmla="*/ 328612 w 328612"/>
                    <a:gd name="connsiteY0" fmla="*/ 166688 h 188985"/>
                    <a:gd name="connsiteX1" fmla="*/ 120405 w 328612"/>
                    <a:gd name="connsiteY1" fmla="*/ 40067 h 188985"/>
                    <a:gd name="connsiteX2" fmla="*/ 0 w 328612"/>
                    <a:gd name="connsiteY2" fmla="*/ 0 h 188985"/>
                    <a:gd name="connsiteX0" fmla="*/ 328612 w 328612"/>
                    <a:gd name="connsiteY0" fmla="*/ 166688 h 171402"/>
                    <a:gd name="connsiteX1" fmla="*/ 120405 w 328612"/>
                    <a:gd name="connsiteY1" fmla="*/ 40067 h 171402"/>
                    <a:gd name="connsiteX2" fmla="*/ 0 w 328612"/>
                    <a:gd name="connsiteY2" fmla="*/ 0 h 171402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73060 h 173068"/>
                    <a:gd name="connsiteX1" fmla="*/ 120405 w 328612"/>
                    <a:gd name="connsiteY1" fmla="*/ 46439 h 173068"/>
                    <a:gd name="connsiteX2" fmla="*/ 182317 w 328612"/>
                    <a:gd name="connsiteY2" fmla="*/ 94065 h 173068"/>
                    <a:gd name="connsiteX3" fmla="*/ 0 w 328612"/>
                    <a:gd name="connsiteY3" fmla="*/ 6372 h 173068"/>
                    <a:gd name="connsiteX0" fmla="*/ 328612 w 328612"/>
                    <a:gd name="connsiteY0" fmla="*/ 199061 h 199083"/>
                    <a:gd name="connsiteX1" fmla="*/ 120405 w 328612"/>
                    <a:gd name="connsiteY1" fmla="*/ 72440 h 199083"/>
                    <a:gd name="connsiteX2" fmla="*/ 182317 w 328612"/>
                    <a:gd name="connsiteY2" fmla="*/ 120066 h 199083"/>
                    <a:gd name="connsiteX3" fmla="*/ 0 w 328612"/>
                    <a:gd name="connsiteY3" fmla="*/ 32373 h 199083"/>
                    <a:gd name="connsiteX0" fmla="*/ 328612 w 328612"/>
                    <a:gd name="connsiteY0" fmla="*/ 174641 h 174649"/>
                    <a:gd name="connsiteX1" fmla="*/ 120405 w 328612"/>
                    <a:gd name="connsiteY1" fmla="*/ 48020 h 174649"/>
                    <a:gd name="connsiteX2" fmla="*/ 225179 w 328612"/>
                    <a:gd name="connsiteY2" fmla="*/ 93265 h 174649"/>
                    <a:gd name="connsiteX3" fmla="*/ 0 w 328612"/>
                    <a:gd name="connsiteY3" fmla="*/ 7953 h 174649"/>
                    <a:gd name="connsiteX0" fmla="*/ 328612 w 328612"/>
                    <a:gd name="connsiteY0" fmla="*/ 166688 h 166696"/>
                    <a:gd name="connsiteX1" fmla="*/ 103736 w 328612"/>
                    <a:gd name="connsiteY1" fmla="*/ 49592 h 166696"/>
                    <a:gd name="connsiteX2" fmla="*/ 225179 w 328612"/>
                    <a:gd name="connsiteY2" fmla="*/ 85312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733"/>
                    <a:gd name="connsiteX1" fmla="*/ 103736 w 328612"/>
                    <a:gd name="connsiteY1" fmla="*/ 49592 h 166733"/>
                    <a:gd name="connsiteX2" fmla="*/ 225179 w 328612"/>
                    <a:gd name="connsiteY2" fmla="*/ 85312 h 166733"/>
                    <a:gd name="connsiteX3" fmla="*/ 0 w 328612"/>
                    <a:gd name="connsiteY3" fmla="*/ 0 h 166733"/>
                    <a:gd name="connsiteX0" fmla="*/ 328612 w 328612"/>
                    <a:gd name="connsiteY0" fmla="*/ 173838 h 173883"/>
                    <a:gd name="connsiteX1" fmla="*/ 103736 w 328612"/>
                    <a:gd name="connsiteY1" fmla="*/ 56742 h 173883"/>
                    <a:gd name="connsiteX2" fmla="*/ 225179 w 328612"/>
                    <a:gd name="connsiteY2" fmla="*/ 92462 h 173883"/>
                    <a:gd name="connsiteX3" fmla="*/ 0 w 328612"/>
                    <a:gd name="connsiteY3" fmla="*/ 7150 h 173883"/>
                    <a:gd name="connsiteX0" fmla="*/ 328612 w 328612"/>
                    <a:gd name="connsiteY0" fmla="*/ 196805 h 196850"/>
                    <a:gd name="connsiteX1" fmla="*/ 103736 w 328612"/>
                    <a:gd name="connsiteY1" fmla="*/ 79709 h 196850"/>
                    <a:gd name="connsiteX2" fmla="*/ 225179 w 328612"/>
                    <a:gd name="connsiteY2" fmla="*/ 115429 h 196850"/>
                    <a:gd name="connsiteX3" fmla="*/ 0 w 328612"/>
                    <a:gd name="connsiteY3" fmla="*/ 30117 h 196850"/>
                    <a:gd name="connsiteX0" fmla="*/ 328612 w 328612"/>
                    <a:gd name="connsiteY0" fmla="*/ 175115 h 175135"/>
                    <a:gd name="connsiteX1" fmla="*/ 139455 w 328612"/>
                    <a:gd name="connsiteY1" fmla="*/ 31825 h 175135"/>
                    <a:gd name="connsiteX2" fmla="*/ 225179 w 328612"/>
                    <a:gd name="connsiteY2" fmla="*/ 93739 h 175135"/>
                    <a:gd name="connsiteX3" fmla="*/ 0 w 328612"/>
                    <a:gd name="connsiteY3" fmla="*/ 8427 h 175135"/>
                    <a:gd name="connsiteX0" fmla="*/ 328612 w 328612"/>
                    <a:gd name="connsiteY0" fmla="*/ 178058 h 178082"/>
                    <a:gd name="connsiteX1" fmla="*/ 139455 w 328612"/>
                    <a:gd name="connsiteY1" fmla="*/ 34768 h 178082"/>
                    <a:gd name="connsiteX2" fmla="*/ 225179 w 328612"/>
                    <a:gd name="connsiteY2" fmla="*/ 96682 h 178082"/>
                    <a:gd name="connsiteX3" fmla="*/ 0 w 328612"/>
                    <a:gd name="connsiteY3" fmla="*/ 11370 h 178082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210794"/>
                    <a:gd name="connsiteX1" fmla="*/ 139455 w 328612"/>
                    <a:gd name="connsiteY1" fmla="*/ 47887 h 210794"/>
                    <a:gd name="connsiteX2" fmla="*/ 225179 w 328612"/>
                    <a:gd name="connsiteY2" fmla="*/ 109801 h 210794"/>
                    <a:gd name="connsiteX3" fmla="*/ 0 w 328612"/>
                    <a:gd name="connsiteY3" fmla="*/ 24489 h 21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2" h="210794">
                      <a:moveTo>
                        <a:pt x="328612" y="191177"/>
                      </a:moveTo>
                      <a:cubicBezTo>
                        <a:pt x="281211" y="254210"/>
                        <a:pt x="123357" y="154319"/>
                        <a:pt x="139455" y="47887"/>
                      </a:cubicBezTo>
                      <a:cubicBezTo>
                        <a:pt x="155553" y="-58545"/>
                        <a:pt x="265090" y="35120"/>
                        <a:pt x="225179" y="109801"/>
                      </a:cubicBezTo>
                      <a:cubicBezTo>
                        <a:pt x="185268" y="184482"/>
                        <a:pt x="-173" y="166899"/>
                        <a:pt x="0" y="24489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1" name="Freeform: Shape 2300">
                  <a:extLst>
                    <a:ext uri="{FF2B5EF4-FFF2-40B4-BE49-F238E27FC236}">
                      <a16:creationId xmlns:a16="http://schemas.microsoft.com/office/drawing/2014/main" id="{C41C0A10-78F6-93C6-64A2-306E8A9AFA4F}"/>
                    </a:ext>
                  </a:extLst>
                </p:cNvPr>
                <p:cNvSpPr/>
                <p:nvPr/>
              </p:nvSpPr>
              <p:spPr>
                <a:xfrm>
                  <a:off x="12342080" y="8370095"/>
                  <a:ext cx="154096" cy="46672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10418 w 333779"/>
                    <a:gd name="connsiteY0" fmla="*/ 35721 h 35721"/>
                    <a:gd name="connsiteX1" fmla="*/ 48480 w 333779"/>
                    <a:gd name="connsiteY1" fmla="*/ 0 h 35721"/>
                    <a:gd name="connsiteX0" fmla="*/ 31862 w 81868"/>
                    <a:gd name="connsiteY0" fmla="*/ 466728 h 466728"/>
                    <a:gd name="connsiteX1" fmla="*/ 81868 w 81868"/>
                    <a:gd name="connsiteY1" fmla="*/ 0 h 466728"/>
                    <a:gd name="connsiteX0" fmla="*/ 73446 w 123452"/>
                    <a:gd name="connsiteY0" fmla="*/ 466728 h 466728"/>
                    <a:gd name="connsiteX1" fmla="*/ 123452 w 123452"/>
                    <a:gd name="connsiteY1" fmla="*/ 0 h 466728"/>
                    <a:gd name="connsiteX0" fmla="*/ 53277 w 136401"/>
                    <a:gd name="connsiteY0" fmla="*/ 466728 h 466728"/>
                    <a:gd name="connsiteX1" fmla="*/ 103283 w 136401"/>
                    <a:gd name="connsiteY1" fmla="*/ 0 h 466728"/>
                    <a:gd name="connsiteX0" fmla="*/ 55313 w 138150"/>
                    <a:gd name="connsiteY0" fmla="*/ 461965 h 461965"/>
                    <a:gd name="connsiteX1" fmla="*/ 102938 w 138150"/>
                    <a:gd name="connsiteY1" fmla="*/ 0 h 461965"/>
                    <a:gd name="connsiteX0" fmla="*/ 73756 w 154096"/>
                    <a:gd name="connsiteY0" fmla="*/ 466728 h 466728"/>
                    <a:gd name="connsiteX1" fmla="*/ 99950 w 154096"/>
                    <a:gd name="connsiteY1" fmla="*/ 0 h 46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096" h="466728">
                      <a:moveTo>
                        <a:pt x="73756" y="466728"/>
                      </a:moveTo>
                      <a:cubicBezTo>
                        <a:pt x="355538" y="277816"/>
                        <a:pt x="-219932" y="248443"/>
                        <a:pt x="99950" y="0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B55403E-E3E7-A50A-B568-1385531F3663}"/>
                    </a:ext>
                  </a:extLst>
                </p:cNvPr>
                <p:cNvSpPr/>
                <p:nvPr/>
              </p:nvSpPr>
              <p:spPr>
                <a:xfrm rot="2884366">
                  <a:off x="12231674" y="8563233"/>
                  <a:ext cx="212725" cy="118977"/>
                </a:xfrm>
                <a:custGeom>
                  <a:avLst/>
                  <a:gdLst>
                    <a:gd name="connsiteX0" fmla="*/ 0 w 238125"/>
                    <a:gd name="connsiteY0" fmla="*/ 114300 h 114300"/>
                    <a:gd name="connsiteX1" fmla="*/ 238125 w 238125"/>
                    <a:gd name="connsiteY1" fmla="*/ 0 h 114300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9129"/>
                    <a:gd name="connsiteX1" fmla="*/ 285750 w 285750"/>
                    <a:gd name="connsiteY1" fmla="*/ 0 h 189129"/>
                    <a:gd name="connsiteX0" fmla="*/ 0 w 171450"/>
                    <a:gd name="connsiteY0" fmla="*/ 171450 h 173463"/>
                    <a:gd name="connsiteX1" fmla="*/ 171450 w 171450"/>
                    <a:gd name="connsiteY1" fmla="*/ 0 h 173463"/>
                    <a:gd name="connsiteX0" fmla="*/ 0 w 212725"/>
                    <a:gd name="connsiteY0" fmla="*/ 111125 h 114685"/>
                    <a:gd name="connsiteX1" fmla="*/ 212725 w 212725"/>
                    <a:gd name="connsiteY1" fmla="*/ 0 h 114685"/>
                    <a:gd name="connsiteX0" fmla="*/ 0 w 212725"/>
                    <a:gd name="connsiteY0" fmla="*/ 111125 h 114824"/>
                    <a:gd name="connsiteX1" fmla="*/ 212725 w 212725"/>
                    <a:gd name="connsiteY1" fmla="*/ 0 h 114824"/>
                    <a:gd name="connsiteX0" fmla="*/ 0 w 212725"/>
                    <a:gd name="connsiteY0" fmla="*/ 111125 h 118992"/>
                    <a:gd name="connsiteX1" fmla="*/ 212725 w 212725"/>
                    <a:gd name="connsiteY1" fmla="*/ 0 h 118992"/>
                    <a:gd name="connsiteX0" fmla="*/ 0 w 212725"/>
                    <a:gd name="connsiteY0" fmla="*/ 111125 h 118977"/>
                    <a:gd name="connsiteX1" fmla="*/ 212725 w 212725"/>
                    <a:gd name="connsiteY1" fmla="*/ 0 h 118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725" h="118977">
                      <a:moveTo>
                        <a:pt x="0" y="111125"/>
                      </a:moveTo>
                      <a:cubicBezTo>
                        <a:pt x="85725" y="142875"/>
                        <a:pt x="189221" y="72816"/>
                        <a:pt x="212725" y="0"/>
                      </a:cubicBezTo>
                    </a:path>
                  </a:pathLst>
                </a:custGeom>
                <a:noFill/>
                <a:ln w="127000" cap="rnd">
                  <a:solidFill>
                    <a:srgbClr val="4E27BB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2" name="Freeform: Shape 2301">
                  <a:extLst>
                    <a:ext uri="{FF2B5EF4-FFF2-40B4-BE49-F238E27FC236}">
                      <a16:creationId xmlns:a16="http://schemas.microsoft.com/office/drawing/2014/main" id="{ED5B51DE-43EF-9853-0D9B-E4E99C1411B7}"/>
                    </a:ext>
                  </a:extLst>
                </p:cNvPr>
                <p:cNvSpPr/>
                <p:nvPr/>
              </p:nvSpPr>
              <p:spPr>
                <a:xfrm>
                  <a:off x="12669563" y="8070042"/>
                  <a:ext cx="201093" cy="421114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093" h="421114">
                      <a:moveTo>
                        <a:pt x="1068" y="259573"/>
                      </a:moveTo>
                      <a:cubicBezTo>
                        <a:pt x="5830" y="331606"/>
                        <a:pt x="-20364" y="394114"/>
                        <a:pt x="48693" y="416736"/>
                      </a:cubicBezTo>
                      <a:cubicBezTo>
                        <a:pt x="117750" y="439358"/>
                        <a:pt x="169740" y="369903"/>
                        <a:pt x="158231" y="309579"/>
                      </a:cubicBezTo>
                      <a:cubicBezTo>
                        <a:pt x="146722" y="249255"/>
                        <a:pt x="48693" y="194485"/>
                        <a:pt x="51075" y="111935"/>
                      </a:cubicBezTo>
                      <a:cubicBezTo>
                        <a:pt x="53457" y="29385"/>
                        <a:pt x="112987" y="-778"/>
                        <a:pt x="201093" y="16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3" name="Freeform: Shape 2302">
                  <a:extLst>
                    <a:ext uri="{FF2B5EF4-FFF2-40B4-BE49-F238E27FC236}">
                      <a16:creationId xmlns:a16="http://schemas.microsoft.com/office/drawing/2014/main" id="{84ADF6B2-558B-FE97-3BE5-8922AF0DD29C}"/>
                    </a:ext>
                  </a:extLst>
                </p:cNvPr>
                <p:cNvSpPr/>
                <p:nvPr/>
              </p:nvSpPr>
              <p:spPr>
                <a:xfrm>
                  <a:off x="12315278" y="7885599"/>
                  <a:ext cx="278956" cy="400050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  <a:gd name="connsiteX0" fmla="*/ 133443 w 152493"/>
                    <a:gd name="connsiteY0" fmla="*/ 464360 h 491032"/>
                    <a:gd name="connsiteX1" fmla="*/ 93 w 152493"/>
                    <a:gd name="connsiteY1" fmla="*/ 416736 h 491032"/>
                    <a:gd name="connsiteX2" fmla="*/ 109631 w 152493"/>
                    <a:gd name="connsiteY2" fmla="*/ 309579 h 491032"/>
                    <a:gd name="connsiteX3" fmla="*/ 2475 w 152493"/>
                    <a:gd name="connsiteY3" fmla="*/ 111935 h 491032"/>
                    <a:gd name="connsiteX4" fmla="*/ 152493 w 152493"/>
                    <a:gd name="connsiteY4" fmla="*/ 16 h 491032"/>
                    <a:gd name="connsiteX0" fmla="*/ 200093 w 219143"/>
                    <a:gd name="connsiteY0" fmla="*/ 464360 h 477402"/>
                    <a:gd name="connsiteX1" fmla="*/ 68 w 219143"/>
                    <a:gd name="connsiteY1" fmla="*/ 261955 h 477402"/>
                    <a:gd name="connsiteX2" fmla="*/ 176281 w 219143"/>
                    <a:gd name="connsiteY2" fmla="*/ 309579 h 477402"/>
                    <a:gd name="connsiteX3" fmla="*/ 69125 w 219143"/>
                    <a:gd name="connsiteY3" fmla="*/ 111935 h 477402"/>
                    <a:gd name="connsiteX4" fmla="*/ 219143 w 219143"/>
                    <a:gd name="connsiteY4" fmla="*/ 16 h 477402"/>
                    <a:gd name="connsiteX0" fmla="*/ 200093 w 219143"/>
                    <a:gd name="connsiteY0" fmla="*/ 464360 h 464360"/>
                    <a:gd name="connsiteX1" fmla="*/ 68 w 219143"/>
                    <a:gd name="connsiteY1" fmla="*/ 261955 h 464360"/>
                    <a:gd name="connsiteX2" fmla="*/ 176281 w 219143"/>
                    <a:gd name="connsiteY2" fmla="*/ 309579 h 464360"/>
                    <a:gd name="connsiteX3" fmla="*/ 69125 w 219143"/>
                    <a:gd name="connsiteY3" fmla="*/ 111935 h 464360"/>
                    <a:gd name="connsiteX4" fmla="*/ 219143 w 219143"/>
                    <a:gd name="connsiteY4" fmla="*/ 16 h 464360"/>
                    <a:gd name="connsiteX0" fmla="*/ 221010 w 240060"/>
                    <a:gd name="connsiteY0" fmla="*/ 464349 h 464349"/>
                    <a:gd name="connsiteX1" fmla="*/ 20985 w 240060"/>
                    <a:gd name="connsiteY1" fmla="*/ 261944 h 464349"/>
                    <a:gd name="connsiteX2" fmla="*/ 13841 w 240060"/>
                    <a:gd name="connsiteY2" fmla="*/ 73825 h 464349"/>
                    <a:gd name="connsiteX3" fmla="*/ 90042 w 240060"/>
                    <a:gd name="connsiteY3" fmla="*/ 111924 h 464349"/>
                    <a:gd name="connsiteX4" fmla="*/ 240060 w 240060"/>
                    <a:gd name="connsiteY4" fmla="*/ 5 h 464349"/>
                    <a:gd name="connsiteX0" fmla="*/ 219582 w 238632"/>
                    <a:gd name="connsiteY0" fmla="*/ 504403 h 504403"/>
                    <a:gd name="connsiteX1" fmla="*/ 19557 w 238632"/>
                    <a:gd name="connsiteY1" fmla="*/ 301998 h 504403"/>
                    <a:gd name="connsiteX2" fmla="*/ 12413 w 238632"/>
                    <a:gd name="connsiteY2" fmla="*/ 113879 h 504403"/>
                    <a:gd name="connsiteX3" fmla="*/ 62420 w 238632"/>
                    <a:gd name="connsiteY3" fmla="*/ 1960 h 504403"/>
                    <a:gd name="connsiteX4" fmla="*/ 238632 w 238632"/>
                    <a:gd name="connsiteY4" fmla="*/ 40059 h 504403"/>
                    <a:gd name="connsiteX0" fmla="*/ 239970 w 239970"/>
                    <a:gd name="connsiteY0" fmla="*/ 330572 h 330572"/>
                    <a:gd name="connsiteX1" fmla="*/ 20895 w 239970"/>
                    <a:gd name="connsiteY1" fmla="*/ 301998 h 330572"/>
                    <a:gd name="connsiteX2" fmla="*/ 13751 w 239970"/>
                    <a:gd name="connsiteY2" fmla="*/ 113879 h 330572"/>
                    <a:gd name="connsiteX3" fmla="*/ 63758 w 239970"/>
                    <a:gd name="connsiteY3" fmla="*/ 1960 h 330572"/>
                    <a:gd name="connsiteX4" fmla="*/ 239970 w 239970"/>
                    <a:gd name="connsiteY4" fmla="*/ 40059 h 330572"/>
                    <a:gd name="connsiteX0" fmla="*/ 226291 w 226291"/>
                    <a:gd name="connsiteY0" fmla="*/ 330572 h 330572"/>
                    <a:gd name="connsiteX1" fmla="*/ 57222 w 226291"/>
                    <a:gd name="connsiteY1" fmla="*/ 201985 h 330572"/>
                    <a:gd name="connsiteX2" fmla="*/ 72 w 226291"/>
                    <a:gd name="connsiteY2" fmla="*/ 113879 h 330572"/>
                    <a:gd name="connsiteX3" fmla="*/ 50079 w 226291"/>
                    <a:gd name="connsiteY3" fmla="*/ 1960 h 330572"/>
                    <a:gd name="connsiteX4" fmla="*/ 226291 w 226291"/>
                    <a:gd name="connsiteY4" fmla="*/ 40059 h 330572"/>
                    <a:gd name="connsiteX0" fmla="*/ 291449 w 291449"/>
                    <a:gd name="connsiteY0" fmla="*/ 330572 h 330572"/>
                    <a:gd name="connsiteX1" fmla="*/ 10461 w 291449"/>
                    <a:gd name="connsiteY1" fmla="*/ 294854 h 330572"/>
                    <a:gd name="connsiteX2" fmla="*/ 65230 w 291449"/>
                    <a:gd name="connsiteY2" fmla="*/ 113879 h 330572"/>
                    <a:gd name="connsiteX3" fmla="*/ 115237 w 291449"/>
                    <a:gd name="connsiteY3" fmla="*/ 1960 h 330572"/>
                    <a:gd name="connsiteX4" fmla="*/ 291449 w 291449"/>
                    <a:gd name="connsiteY4" fmla="*/ 40059 h 330572"/>
                    <a:gd name="connsiteX0" fmla="*/ 300930 w 300930"/>
                    <a:gd name="connsiteY0" fmla="*/ 330572 h 330572"/>
                    <a:gd name="connsiteX1" fmla="*/ 19942 w 300930"/>
                    <a:gd name="connsiteY1" fmla="*/ 294854 h 330572"/>
                    <a:gd name="connsiteX2" fmla="*/ 74711 w 300930"/>
                    <a:gd name="connsiteY2" fmla="*/ 113879 h 330572"/>
                    <a:gd name="connsiteX3" fmla="*/ 124718 w 300930"/>
                    <a:gd name="connsiteY3" fmla="*/ 1960 h 330572"/>
                    <a:gd name="connsiteX4" fmla="*/ 300930 w 300930"/>
                    <a:gd name="connsiteY4" fmla="*/ 40059 h 330572"/>
                    <a:gd name="connsiteX0" fmla="*/ 287173 w 287173"/>
                    <a:gd name="connsiteY0" fmla="*/ 331111 h 331111"/>
                    <a:gd name="connsiteX1" fmla="*/ 6185 w 287173"/>
                    <a:gd name="connsiteY1" fmla="*/ 295393 h 331111"/>
                    <a:gd name="connsiteX2" fmla="*/ 94291 w 287173"/>
                    <a:gd name="connsiteY2" fmla="*/ 126324 h 331111"/>
                    <a:gd name="connsiteX3" fmla="*/ 110961 w 287173"/>
                    <a:gd name="connsiteY3" fmla="*/ 2499 h 331111"/>
                    <a:gd name="connsiteX4" fmla="*/ 287173 w 287173"/>
                    <a:gd name="connsiteY4" fmla="*/ 40598 h 331111"/>
                    <a:gd name="connsiteX0" fmla="*/ 284551 w 284551"/>
                    <a:gd name="connsiteY0" fmla="*/ 331111 h 331111"/>
                    <a:gd name="connsiteX1" fmla="*/ 3563 w 284551"/>
                    <a:gd name="connsiteY1" fmla="*/ 295393 h 331111"/>
                    <a:gd name="connsiteX2" fmla="*/ 91669 w 284551"/>
                    <a:gd name="connsiteY2" fmla="*/ 126324 h 331111"/>
                    <a:gd name="connsiteX3" fmla="*/ 108339 w 284551"/>
                    <a:gd name="connsiteY3" fmla="*/ 2499 h 331111"/>
                    <a:gd name="connsiteX4" fmla="*/ 284551 w 284551"/>
                    <a:gd name="connsiteY4" fmla="*/ 40598 h 331111"/>
                    <a:gd name="connsiteX0" fmla="*/ 281459 w 281459"/>
                    <a:gd name="connsiteY0" fmla="*/ 331111 h 331111"/>
                    <a:gd name="connsiteX1" fmla="*/ 471 w 281459"/>
                    <a:gd name="connsiteY1" fmla="*/ 295393 h 331111"/>
                    <a:gd name="connsiteX2" fmla="*/ 88577 w 281459"/>
                    <a:gd name="connsiteY2" fmla="*/ 126324 h 331111"/>
                    <a:gd name="connsiteX3" fmla="*/ 105247 w 281459"/>
                    <a:gd name="connsiteY3" fmla="*/ 2499 h 331111"/>
                    <a:gd name="connsiteX4" fmla="*/ 281459 w 281459"/>
                    <a:gd name="connsiteY4" fmla="*/ 40598 h 331111"/>
                    <a:gd name="connsiteX0" fmla="*/ 279598 w 279598"/>
                    <a:gd name="connsiteY0" fmla="*/ 331111 h 331111"/>
                    <a:gd name="connsiteX1" fmla="*/ 991 w 279598"/>
                    <a:gd name="connsiteY1" fmla="*/ 259675 h 331111"/>
                    <a:gd name="connsiteX2" fmla="*/ 86716 w 279598"/>
                    <a:gd name="connsiteY2" fmla="*/ 126324 h 331111"/>
                    <a:gd name="connsiteX3" fmla="*/ 103386 w 279598"/>
                    <a:gd name="connsiteY3" fmla="*/ 2499 h 331111"/>
                    <a:gd name="connsiteX4" fmla="*/ 279598 w 279598"/>
                    <a:gd name="connsiteY4" fmla="*/ 40598 h 331111"/>
                    <a:gd name="connsiteX0" fmla="*/ 285135 w 285135"/>
                    <a:gd name="connsiteY0" fmla="*/ 330269 h 330269"/>
                    <a:gd name="connsiteX1" fmla="*/ 6528 w 285135"/>
                    <a:gd name="connsiteY1" fmla="*/ 258833 h 330269"/>
                    <a:gd name="connsiteX2" fmla="*/ 89872 w 285135"/>
                    <a:gd name="connsiteY2" fmla="*/ 106432 h 330269"/>
                    <a:gd name="connsiteX3" fmla="*/ 108923 w 285135"/>
                    <a:gd name="connsiteY3" fmla="*/ 1657 h 330269"/>
                    <a:gd name="connsiteX4" fmla="*/ 285135 w 285135"/>
                    <a:gd name="connsiteY4" fmla="*/ 39756 h 330269"/>
                    <a:gd name="connsiteX0" fmla="*/ 279694 w 279694"/>
                    <a:gd name="connsiteY0" fmla="*/ 330269 h 330269"/>
                    <a:gd name="connsiteX1" fmla="*/ 1087 w 279694"/>
                    <a:gd name="connsiteY1" fmla="*/ 258833 h 330269"/>
                    <a:gd name="connsiteX2" fmla="*/ 84431 w 279694"/>
                    <a:gd name="connsiteY2" fmla="*/ 106432 h 330269"/>
                    <a:gd name="connsiteX3" fmla="*/ 103482 w 279694"/>
                    <a:gd name="connsiteY3" fmla="*/ 1657 h 330269"/>
                    <a:gd name="connsiteX4" fmla="*/ 279694 w 279694"/>
                    <a:gd name="connsiteY4" fmla="*/ 39756 h 330269"/>
                    <a:gd name="connsiteX0" fmla="*/ 279638 w 279638"/>
                    <a:gd name="connsiteY0" fmla="*/ 330269 h 330269"/>
                    <a:gd name="connsiteX1" fmla="*/ 1031 w 279638"/>
                    <a:gd name="connsiteY1" fmla="*/ 258833 h 330269"/>
                    <a:gd name="connsiteX2" fmla="*/ 84375 w 279638"/>
                    <a:gd name="connsiteY2" fmla="*/ 106432 h 330269"/>
                    <a:gd name="connsiteX3" fmla="*/ 103426 w 279638"/>
                    <a:gd name="connsiteY3" fmla="*/ 1657 h 330269"/>
                    <a:gd name="connsiteX4" fmla="*/ 279638 w 279638"/>
                    <a:gd name="connsiteY4" fmla="*/ 39756 h 330269"/>
                    <a:gd name="connsiteX0" fmla="*/ 279583 w 279583"/>
                    <a:gd name="connsiteY0" fmla="*/ 341884 h 341884"/>
                    <a:gd name="connsiteX1" fmla="*/ 976 w 279583"/>
                    <a:gd name="connsiteY1" fmla="*/ 270448 h 341884"/>
                    <a:gd name="connsiteX2" fmla="*/ 84320 w 279583"/>
                    <a:gd name="connsiteY2" fmla="*/ 118047 h 341884"/>
                    <a:gd name="connsiteX3" fmla="*/ 43840 w 279583"/>
                    <a:gd name="connsiteY3" fmla="*/ 1365 h 341884"/>
                    <a:gd name="connsiteX4" fmla="*/ 279583 w 279583"/>
                    <a:gd name="connsiteY4" fmla="*/ 51371 h 341884"/>
                    <a:gd name="connsiteX0" fmla="*/ 279583 w 279583"/>
                    <a:gd name="connsiteY0" fmla="*/ 355211 h 355211"/>
                    <a:gd name="connsiteX1" fmla="*/ 976 w 279583"/>
                    <a:gd name="connsiteY1" fmla="*/ 283775 h 355211"/>
                    <a:gd name="connsiteX2" fmla="*/ 84320 w 279583"/>
                    <a:gd name="connsiteY2" fmla="*/ 131374 h 355211"/>
                    <a:gd name="connsiteX3" fmla="*/ 43840 w 279583"/>
                    <a:gd name="connsiteY3" fmla="*/ 14692 h 355211"/>
                    <a:gd name="connsiteX4" fmla="*/ 279583 w 279583"/>
                    <a:gd name="connsiteY4" fmla="*/ 64698 h 355211"/>
                    <a:gd name="connsiteX0" fmla="*/ 279583 w 279583"/>
                    <a:gd name="connsiteY0" fmla="*/ 400064 h 400064"/>
                    <a:gd name="connsiteX1" fmla="*/ 976 w 279583"/>
                    <a:gd name="connsiteY1" fmla="*/ 328628 h 400064"/>
                    <a:gd name="connsiteX2" fmla="*/ 84320 w 279583"/>
                    <a:gd name="connsiteY2" fmla="*/ 176227 h 400064"/>
                    <a:gd name="connsiteX3" fmla="*/ 43840 w 279583"/>
                    <a:gd name="connsiteY3" fmla="*/ 59545 h 400064"/>
                    <a:gd name="connsiteX4" fmla="*/ 198620 w 279583"/>
                    <a:gd name="connsiteY4" fmla="*/ 14 h 400064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956" h="400050">
                      <a:moveTo>
                        <a:pt x="278956" y="400050"/>
                      </a:moveTo>
                      <a:cubicBezTo>
                        <a:pt x="236093" y="345877"/>
                        <a:pt x="8684" y="441326"/>
                        <a:pt x="349" y="328614"/>
                      </a:cubicBezTo>
                      <a:cubicBezTo>
                        <a:pt x="-7986" y="215902"/>
                        <a:pt x="136080" y="285353"/>
                        <a:pt x="143224" y="195263"/>
                      </a:cubicBezTo>
                      <a:cubicBezTo>
                        <a:pt x="150368" y="105173"/>
                        <a:pt x="26941" y="125412"/>
                        <a:pt x="43213" y="59531"/>
                      </a:cubicBezTo>
                      <a:cubicBezTo>
                        <a:pt x="59485" y="-6350"/>
                        <a:pt x="159893" y="75406"/>
                        <a:pt x="197993" y="0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D619CFE-DD24-2B26-A956-7FC83F2F0B21}"/>
                    </a:ext>
                  </a:extLst>
                </p:cNvPr>
                <p:cNvGrpSpPr/>
                <p:nvPr/>
              </p:nvGrpSpPr>
              <p:grpSpPr>
                <a:xfrm rot="19117666">
                  <a:off x="12337739" y="8158384"/>
                  <a:ext cx="348695" cy="376513"/>
                  <a:chOff x="12141425" y="7575460"/>
                  <a:chExt cx="213620" cy="230662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596A6BC3-1EB3-A1D2-EC17-D86A3AC67784}"/>
                      </a:ext>
                    </a:extLst>
                  </p:cNvPr>
                  <p:cNvGrpSpPr/>
                  <p:nvPr/>
                </p:nvGrpSpPr>
                <p:grpSpPr>
                  <a:xfrm rot="20837172">
                    <a:off x="12193372" y="7685942"/>
                    <a:ext cx="161673" cy="120180"/>
                    <a:chOff x="12130881" y="7590875"/>
                    <a:chExt cx="161673" cy="120180"/>
                  </a:xfrm>
                  <a:solidFill>
                    <a:schemeClr val="accent4">
                      <a:lumMod val="50000"/>
                    </a:schemeClr>
                  </a:solidFill>
                </p:grpSpPr>
                <p:sp>
                  <p:nvSpPr>
                    <p:cNvPr id="2244" name="Oval 2243">
                      <a:extLst>
                        <a:ext uri="{FF2B5EF4-FFF2-40B4-BE49-F238E27FC236}">
                          <a16:creationId xmlns:a16="http://schemas.microsoft.com/office/drawing/2014/main" id="{DD715D60-A398-3F8C-FB51-1A87FF589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90875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5" name="Oval 2244">
                      <a:extLst>
                        <a:ext uri="{FF2B5EF4-FFF2-40B4-BE49-F238E27FC236}">
                          <a16:creationId xmlns:a16="http://schemas.microsoft.com/office/drawing/2014/main" id="{D58D6220-47E0-CB0C-BA50-FB0D9D8CB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5" name="Oval 2294">
                      <a:extLst>
                        <a:ext uri="{FF2B5EF4-FFF2-40B4-BE49-F238E27FC236}">
                          <a16:creationId xmlns:a16="http://schemas.microsoft.com/office/drawing/2014/main" id="{8178EF91-66F0-0500-54C7-C06CC1965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0412" y="7637488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6" name="Oval 2295">
                      <a:extLst>
                        <a:ext uri="{FF2B5EF4-FFF2-40B4-BE49-F238E27FC236}">
                          <a16:creationId xmlns:a16="http://schemas.microsoft.com/office/drawing/2014/main" id="{FE04A195-4F3E-D05F-95CF-783116290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B64A6A3D-4757-A910-B9A2-39717DD72F54}"/>
                      </a:ext>
                    </a:extLst>
                  </p:cNvPr>
                  <p:cNvSpPr/>
                  <p:nvPr/>
                </p:nvSpPr>
                <p:spPr>
                  <a:xfrm>
                    <a:off x="12198727" y="7694131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8B61B567-159E-1F69-0A31-2A57FCE3D064}"/>
                      </a:ext>
                    </a:extLst>
                  </p:cNvPr>
                  <p:cNvSpPr/>
                  <p:nvPr/>
                </p:nvSpPr>
                <p:spPr>
                  <a:xfrm>
                    <a:off x="12258148" y="7665839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90" name="Oval 2689">
                    <a:extLst>
                      <a:ext uri="{FF2B5EF4-FFF2-40B4-BE49-F238E27FC236}">
                        <a16:creationId xmlns:a16="http://schemas.microsoft.com/office/drawing/2014/main" id="{B0EBDCBE-FB09-A786-72A5-6E395F8683FF}"/>
                      </a:ext>
                    </a:extLst>
                  </p:cNvPr>
                  <p:cNvSpPr/>
                  <p:nvPr/>
                </p:nvSpPr>
                <p:spPr>
                  <a:xfrm>
                    <a:off x="12267783" y="7609200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3" name="Oval 2732">
                    <a:extLst>
                      <a:ext uri="{FF2B5EF4-FFF2-40B4-BE49-F238E27FC236}">
                        <a16:creationId xmlns:a16="http://schemas.microsoft.com/office/drawing/2014/main" id="{E0915589-EEFB-74FD-2ED9-4B1FEDCC99C4}"/>
                      </a:ext>
                    </a:extLst>
                  </p:cNvPr>
                  <p:cNvSpPr/>
                  <p:nvPr/>
                </p:nvSpPr>
                <p:spPr>
                  <a:xfrm>
                    <a:off x="12198437" y="7631643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5" name="Oval 2734">
                    <a:extLst>
                      <a:ext uri="{FF2B5EF4-FFF2-40B4-BE49-F238E27FC236}">
                        <a16:creationId xmlns:a16="http://schemas.microsoft.com/office/drawing/2014/main" id="{8B927170-69BD-24D6-F27C-FE42A5EE6A4C}"/>
                      </a:ext>
                    </a:extLst>
                  </p:cNvPr>
                  <p:cNvSpPr/>
                  <p:nvPr/>
                </p:nvSpPr>
                <p:spPr>
                  <a:xfrm>
                    <a:off x="12141425" y="7673856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42" name="Group 2741">
                    <a:extLst>
                      <a:ext uri="{FF2B5EF4-FFF2-40B4-BE49-F238E27FC236}">
                        <a16:creationId xmlns:a16="http://schemas.microsoft.com/office/drawing/2014/main" id="{55B2D048-1905-D2CB-EB6F-6813A5E04CCB}"/>
                      </a:ext>
                    </a:extLst>
                  </p:cNvPr>
                  <p:cNvGrpSpPr/>
                  <p:nvPr/>
                </p:nvGrpSpPr>
                <p:grpSpPr>
                  <a:xfrm>
                    <a:off x="12144984" y="7575460"/>
                    <a:ext cx="161673" cy="138065"/>
                    <a:chOff x="12130881" y="7581350"/>
                    <a:chExt cx="161673" cy="138065"/>
                  </a:xfrm>
                </p:grpSpPr>
                <p:sp>
                  <p:nvSpPr>
                    <p:cNvPr id="2746" name="Oval 2745">
                      <a:extLst>
                        <a:ext uri="{FF2B5EF4-FFF2-40B4-BE49-F238E27FC236}">
                          <a16:creationId xmlns:a16="http://schemas.microsoft.com/office/drawing/2014/main" id="{00D3855D-B647-4FB8-7015-AA14D07E5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81350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7" name="Oval 2746">
                      <a:extLst>
                        <a:ext uri="{FF2B5EF4-FFF2-40B4-BE49-F238E27FC236}">
                          <a16:creationId xmlns:a16="http://schemas.microsoft.com/office/drawing/2014/main" id="{A6FD18F9-42DA-6BCA-ABF5-B4569C467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8" name="Oval 2747">
                      <a:extLst>
                        <a:ext uri="{FF2B5EF4-FFF2-40B4-BE49-F238E27FC236}">
                          <a16:creationId xmlns:a16="http://schemas.microsoft.com/office/drawing/2014/main" id="{A0F9FB25-F117-EC81-EE26-526BC63D81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89906" y="7645848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2" name="Oval 2241">
                      <a:extLst>
                        <a:ext uri="{FF2B5EF4-FFF2-40B4-BE49-F238E27FC236}">
                          <a16:creationId xmlns:a16="http://schemas.microsoft.com/office/drawing/2014/main" id="{C82DF067-5B51-EE83-2309-9604D3E73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2298" name="Freeform: Shape 2297">
                  <a:extLst>
                    <a:ext uri="{FF2B5EF4-FFF2-40B4-BE49-F238E27FC236}">
                      <a16:creationId xmlns:a16="http://schemas.microsoft.com/office/drawing/2014/main" id="{BAA64259-FC8A-6E76-437A-53BDFB3C7ED9}"/>
                    </a:ext>
                  </a:extLst>
                </p:cNvPr>
                <p:cNvSpPr/>
                <p:nvPr/>
              </p:nvSpPr>
              <p:spPr>
                <a:xfrm>
                  <a:off x="12584905" y="8370097"/>
                  <a:ext cx="245269" cy="323012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0 w 202406"/>
                    <a:gd name="connsiteY0" fmla="*/ 342902 h 342902"/>
                    <a:gd name="connsiteX1" fmla="*/ 202406 w 202406"/>
                    <a:gd name="connsiteY1" fmla="*/ 0 h 342902"/>
                    <a:gd name="connsiteX0" fmla="*/ 0 w 247649"/>
                    <a:gd name="connsiteY0" fmla="*/ 5674 h 299930"/>
                    <a:gd name="connsiteX1" fmla="*/ 247649 w 247649"/>
                    <a:gd name="connsiteY1" fmla="*/ 293804 h 299930"/>
                    <a:gd name="connsiteX0" fmla="*/ 0 w 247649"/>
                    <a:gd name="connsiteY0" fmla="*/ 5233 h 307648"/>
                    <a:gd name="connsiteX1" fmla="*/ 247649 w 247649"/>
                    <a:gd name="connsiteY1" fmla="*/ 293363 h 307648"/>
                    <a:gd name="connsiteX0" fmla="*/ 0 w 238124"/>
                    <a:gd name="connsiteY0" fmla="*/ 5285 h 303073"/>
                    <a:gd name="connsiteX1" fmla="*/ 238124 w 238124"/>
                    <a:gd name="connsiteY1" fmla="*/ 288653 h 303073"/>
                    <a:gd name="connsiteX0" fmla="*/ 0 w 240506"/>
                    <a:gd name="connsiteY0" fmla="*/ 5105 h 319098"/>
                    <a:gd name="connsiteX1" fmla="*/ 240506 w 240506"/>
                    <a:gd name="connsiteY1" fmla="*/ 305141 h 319098"/>
                    <a:gd name="connsiteX0" fmla="*/ 0 w 240506"/>
                    <a:gd name="connsiteY0" fmla="*/ 0 h 316117"/>
                    <a:gd name="connsiteX1" fmla="*/ 240506 w 240506"/>
                    <a:gd name="connsiteY1" fmla="*/ 300036 h 316117"/>
                    <a:gd name="connsiteX0" fmla="*/ 0 w 245269"/>
                    <a:gd name="connsiteY0" fmla="*/ 0 h 323012"/>
                    <a:gd name="connsiteX1" fmla="*/ 245269 w 245269"/>
                    <a:gd name="connsiteY1" fmla="*/ 307180 h 32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269" h="323012">
                      <a:moveTo>
                        <a:pt x="0" y="0"/>
                      </a:moveTo>
                      <a:cubicBezTo>
                        <a:pt x="155575" y="13493"/>
                        <a:pt x="30162" y="405604"/>
                        <a:pt x="245269" y="30718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D22CD11-202B-1914-C26F-ED45A98443B2}"/>
                    </a:ext>
                  </a:extLst>
                </p:cNvPr>
                <p:cNvSpPr/>
                <p:nvPr/>
              </p:nvSpPr>
              <p:spPr>
                <a:xfrm rot="18440267">
                  <a:off x="12285701" y="8197062"/>
                  <a:ext cx="745579" cy="47383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  <a:gd name="connsiteX0" fmla="*/ 2555685 w 2562740"/>
                    <a:gd name="connsiteY0" fmla="*/ 904765 h 904765"/>
                    <a:gd name="connsiteX1" fmla="*/ 0 w 2562740"/>
                    <a:gd name="connsiteY1" fmla="*/ 58615 h 904765"/>
                    <a:gd name="connsiteX0" fmla="*/ 408196 w 450899"/>
                    <a:gd name="connsiteY0" fmla="*/ 683792 h 683792"/>
                    <a:gd name="connsiteX1" fmla="*/ 0 w 450899"/>
                    <a:gd name="connsiteY1" fmla="*/ 363259 h 683792"/>
                    <a:gd name="connsiteX0" fmla="*/ 412945 w 437598"/>
                    <a:gd name="connsiteY0" fmla="*/ 588306 h 588306"/>
                    <a:gd name="connsiteX1" fmla="*/ 4749 w 437598"/>
                    <a:gd name="connsiteY1" fmla="*/ 267773 h 588306"/>
                    <a:gd name="connsiteX0" fmla="*/ 712396 w 729843"/>
                    <a:gd name="connsiteY0" fmla="*/ 489420 h 746018"/>
                    <a:gd name="connsiteX1" fmla="*/ 3273 w 729843"/>
                    <a:gd name="connsiteY1" fmla="*/ 660427 h 746018"/>
                    <a:gd name="connsiteX0" fmla="*/ 712690 w 717283"/>
                    <a:gd name="connsiteY0" fmla="*/ 0 h 418110"/>
                    <a:gd name="connsiteX1" fmla="*/ 3567 w 717283"/>
                    <a:gd name="connsiteY1" fmla="*/ 171007 h 418110"/>
                    <a:gd name="connsiteX0" fmla="*/ 750162 w 754570"/>
                    <a:gd name="connsiteY0" fmla="*/ 0 h 423712"/>
                    <a:gd name="connsiteX1" fmla="*/ 3423 w 754570"/>
                    <a:gd name="connsiteY1" fmla="*/ 178710 h 423712"/>
                    <a:gd name="connsiteX0" fmla="*/ 746739 w 752438"/>
                    <a:gd name="connsiteY0" fmla="*/ 0 h 371714"/>
                    <a:gd name="connsiteX1" fmla="*/ 0 w 752438"/>
                    <a:gd name="connsiteY1" fmla="*/ 178710 h 371714"/>
                    <a:gd name="connsiteX0" fmla="*/ 730596 w 736425"/>
                    <a:gd name="connsiteY0" fmla="*/ 0 h 435479"/>
                    <a:gd name="connsiteX1" fmla="*/ 0 w 736425"/>
                    <a:gd name="connsiteY1" fmla="*/ 263438 h 435479"/>
                    <a:gd name="connsiteX0" fmla="*/ 730596 w 737521"/>
                    <a:gd name="connsiteY0" fmla="*/ 0 h 455444"/>
                    <a:gd name="connsiteX1" fmla="*/ 0 w 737521"/>
                    <a:gd name="connsiteY1" fmla="*/ 263438 h 455444"/>
                    <a:gd name="connsiteX0" fmla="*/ 761670 w 768310"/>
                    <a:gd name="connsiteY0" fmla="*/ 0 h 432928"/>
                    <a:gd name="connsiteX1" fmla="*/ 0 w 768310"/>
                    <a:gd name="connsiteY1" fmla="*/ 232416 h 432928"/>
                    <a:gd name="connsiteX0" fmla="*/ 761670 w 767972"/>
                    <a:gd name="connsiteY0" fmla="*/ 0 h 334969"/>
                    <a:gd name="connsiteX1" fmla="*/ 0 w 767972"/>
                    <a:gd name="connsiteY1" fmla="*/ 232416 h 334969"/>
                    <a:gd name="connsiteX0" fmla="*/ 723262 w 729885"/>
                    <a:gd name="connsiteY0" fmla="*/ 0 h 381714"/>
                    <a:gd name="connsiteX1" fmla="*/ 0 w 729885"/>
                    <a:gd name="connsiteY1" fmla="*/ 296305 h 381714"/>
                    <a:gd name="connsiteX0" fmla="*/ 718830 w 725492"/>
                    <a:gd name="connsiteY0" fmla="*/ 0 h 426828"/>
                    <a:gd name="connsiteX1" fmla="*/ 0 w 725492"/>
                    <a:gd name="connsiteY1" fmla="*/ 353283 h 426828"/>
                    <a:gd name="connsiteX0" fmla="*/ 718830 w 718869"/>
                    <a:gd name="connsiteY0" fmla="*/ 0 h 468230"/>
                    <a:gd name="connsiteX1" fmla="*/ 0 w 718869"/>
                    <a:gd name="connsiteY1" fmla="*/ 353283 h 468230"/>
                    <a:gd name="connsiteX0" fmla="*/ 718830 w 719815"/>
                    <a:gd name="connsiteY0" fmla="*/ 0 h 467738"/>
                    <a:gd name="connsiteX1" fmla="*/ 0 w 719815"/>
                    <a:gd name="connsiteY1" fmla="*/ 353283 h 467738"/>
                    <a:gd name="connsiteX0" fmla="*/ 718830 w 719872"/>
                    <a:gd name="connsiteY0" fmla="*/ 0 h 483292"/>
                    <a:gd name="connsiteX1" fmla="*/ 0 w 719872"/>
                    <a:gd name="connsiteY1" fmla="*/ 353283 h 483292"/>
                    <a:gd name="connsiteX0" fmla="*/ 718830 w 722927"/>
                    <a:gd name="connsiteY0" fmla="*/ 0 h 476558"/>
                    <a:gd name="connsiteX1" fmla="*/ 0 w 722927"/>
                    <a:gd name="connsiteY1" fmla="*/ 353283 h 476558"/>
                    <a:gd name="connsiteX0" fmla="*/ 742388 w 746348"/>
                    <a:gd name="connsiteY0" fmla="*/ 0 h 457939"/>
                    <a:gd name="connsiteX1" fmla="*/ 0 w 746348"/>
                    <a:gd name="connsiteY1" fmla="*/ 326329 h 457939"/>
                    <a:gd name="connsiteX0" fmla="*/ 742388 w 745634"/>
                    <a:gd name="connsiteY0" fmla="*/ 0 h 443899"/>
                    <a:gd name="connsiteX1" fmla="*/ 0 w 745634"/>
                    <a:gd name="connsiteY1" fmla="*/ 326329 h 443899"/>
                    <a:gd name="connsiteX0" fmla="*/ 742388 w 745438"/>
                    <a:gd name="connsiteY0" fmla="*/ 0 h 447157"/>
                    <a:gd name="connsiteX1" fmla="*/ 0 w 745438"/>
                    <a:gd name="connsiteY1" fmla="*/ 326329 h 447157"/>
                    <a:gd name="connsiteX0" fmla="*/ 742388 w 745460"/>
                    <a:gd name="connsiteY0" fmla="*/ 0 h 464009"/>
                    <a:gd name="connsiteX1" fmla="*/ 0 w 745460"/>
                    <a:gd name="connsiteY1" fmla="*/ 326329 h 464009"/>
                    <a:gd name="connsiteX0" fmla="*/ 742388 w 745694"/>
                    <a:gd name="connsiteY0" fmla="*/ 0 h 487257"/>
                    <a:gd name="connsiteX1" fmla="*/ 0 w 745694"/>
                    <a:gd name="connsiteY1" fmla="*/ 326329 h 487257"/>
                    <a:gd name="connsiteX0" fmla="*/ 742388 w 745650"/>
                    <a:gd name="connsiteY0" fmla="*/ 0 h 482222"/>
                    <a:gd name="connsiteX1" fmla="*/ 0 w 745650"/>
                    <a:gd name="connsiteY1" fmla="*/ 326329 h 482222"/>
                    <a:gd name="connsiteX0" fmla="*/ 742388 w 745600"/>
                    <a:gd name="connsiteY0" fmla="*/ 0 h 476349"/>
                    <a:gd name="connsiteX1" fmla="*/ 0 w 745600"/>
                    <a:gd name="connsiteY1" fmla="*/ 326329 h 476349"/>
                    <a:gd name="connsiteX0" fmla="*/ 742388 w 745579"/>
                    <a:gd name="connsiteY0" fmla="*/ 0 h 473832"/>
                    <a:gd name="connsiteX1" fmla="*/ 0 w 745579"/>
                    <a:gd name="connsiteY1" fmla="*/ 326329 h 473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5579" h="473832">
                      <a:moveTo>
                        <a:pt x="742388" y="0"/>
                      </a:moveTo>
                      <a:cubicBezTo>
                        <a:pt x="795254" y="484878"/>
                        <a:pt x="176375" y="604931"/>
                        <a:pt x="0" y="326329"/>
                      </a:cubicBezTo>
                    </a:path>
                  </a:pathLst>
                </a:custGeom>
                <a:noFill/>
                <a:ln w="63500" cap="rnd">
                  <a:solidFill>
                    <a:srgbClr val="4B24AC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97" name="Freeform: Shape 2296">
                  <a:extLst>
                    <a:ext uri="{FF2B5EF4-FFF2-40B4-BE49-F238E27FC236}">
                      <a16:creationId xmlns:a16="http://schemas.microsoft.com/office/drawing/2014/main" id="{1270FF82-0339-227C-854E-7400DA5C02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934" y="7856882"/>
                  <a:ext cx="1001486" cy="1001486"/>
                </a:xfrm>
                <a:custGeom>
                  <a:avLst/>
                  <a:gdLst>
                    <a:gd name="connsiteX0" fmla="*/ 500743 w 1001486"/>
                    <a:gd name="connsiteY0" fmla="*/ 31352 h 1001486"/>
                    <a:gd name="connsiteX1" fmla="*/ 31352 w 1001486"/>
                    <a:gd name="connsiteY1" fmla="*/ 500743 h 1001486"/>
                    <a:gd name="connsiteX2" fmla="*/ 500743 w 1001486"/>
                    <a:gd name="connsiteY2" fmla="*/ 970134 h 1001486"/>
                    <a:gd name="connsiteX3" fmla="*/ 970134 w 1001486"/>
                    <a:gd name="connsiteY3" fmla="*/ 500743 h 1001486"/>
                    <a:gd name="connsiteX4" fmla="*/ 500743 w 1001486"/>
                    <a:gd name="connsiteY4" fmla="*/ 31352 h 1001486"/>
                    <a:gd name="connsiteX5" fmla="*/ 500743 w 1001486"/>
                    <a:gd name="connsiteY5" fmla="*/ 0 h 1001486"/>
                    <a:gd name="connsiteX6" fmla="*/ 1001486 w 1001486"/>
                    <a:gd name="connsiteY6" fmla="*/ 500743 h 1001486"/>
                    <a:gd name="connsiteX7" fmla="*/ 500743 w 1001486"/>
                    <a:gd name="connsiteY7" fmla="*/ 1001486 h 1001486"/>
                    <a:gd name="connsiteX8" fmla="*/ 0 w 1001486"/>
                    <a:gd name="connsiteY8" fmla="*/ 500743 h 1001486"/>
                    <a:gd name="connsiteX9" fmla="*/ 500743 w 1001486"/>
                    <a:gd name="connsiteY9" fmla="*/ 0 h 1001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1486" h="1001486">
                      <a:moveTo>
                        <a:pt x="500743" y="31352"/>
                      </a:moveTo>
                      <a:cubicBezTo>
                        <a:pt x="241506" y="31352"/>
                        <a:pt x="31352" y="241506"/>
                        <a:pt x="31352" y="500743"/>
                      </a:cubicBezTo>
                      <a:cubicBezTo>
                        <a:pt x="31352" y="759980"/>
                        <a:pt x="241506" y="970134"/>
                        <a:pt x="500743" y="970134"/>
                      </a:cubicBezTo>
                      <a:cubicBezTo>
                        <a:pt x="759980" y="970134"/>
                        <a:pt x="970134" y="759980"/>
                        <a:pt x="970134" y="500743"/>
                      </a:cubicBezTo>
                      <a:cubicBezTo>
                        <a:pt x="970134" y="241506"/>
                        <a:pt x="759980" y="31352"/>
                        <a:pt x="500743" y="31352"/>
                      </a:cubicBezTo>
                      <a:close/>
                      <a:moveTo>
                        <a:pt x="500743" y="0"/>
                      </a:moveTo>
                      <a:cubicBezTo>
                        <a:pt x="777296" y="0"/>
                        <a:pt x="1001486" y="224190"/>
                        <a:pt x="1001486" y="500743"/>
                      </a:cubicBezTo>
                      <a:cubicBezTo>
                        <a:pt x="1001486" y="777296"/>
                        <a:pt x="777296" y="1001486"/>
                        <a:pt x="500743" y="1001486"/>
                      </a:cubicBezTo>
                      <a:cubicBezTo>
                        <a:pt x="224190" y="1001486"/>
                        <a:pt x="0" y="777296"/>
                        <a:pt x="0" y="500743"/>
                      </a:cubicBezTo>
                      <a:cubicBezTo>
                        <a:pt x="0" y="224190"/>
                        <a:pt x="224190" y="0"/>
                        <a:pt x="500743" y="0"/>
                      </a:cubicBezTo>
                      <a:close/>
                    </a:path>
                  </a:pathLst>
                </a:cu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5" name="Freeform: Shape 2304">
                  <a:extLst>
                    <a:ext uri="{FF2B5EF4-FFF2-40B4-BE49-F238E27FC236}">
                      <a16:creationId xmlns:a16="http://schemas.microsoft.com/office/drawing/2014/main" id="{A6171565-EC45-2EC8-E87C-CF3577174E61}"/>
                    </a:ext>
                  </a:extLst>
                </p:cNvPr>
                <p:cNvSpPr/>
                <p:nvPr/>
              </p:nvSpPr>
              <p:spPr>
                <a:xfrm rot="456813">
                  <a:off x="12351008" y="8243887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6" name="Freeform: Shape 2305">
                  <a:extLst>
                    <a:ext uri="{FF2B5EF4-FFF2-40B4-BE49-F238E27FC236}">
                      <a16:creationId xmlns:a16="http://schemas.microsoft.com/office/drawing/2014/main" id="{E0219D3D-2651-703B-C68E-170EDA724E36}"/>
                    </a:ext>
                  </a:extLst>
                </p:cNvPr>
                <p:cNvSpPr/>
                <p:nvPr/>
              </p:nvSpPr>
              <p:spPr>
                <a:xfrm rot="1524366">
                  <a:off x="12439115" y="8198643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7" name="Freeform: Shape 2306">
                  <a:extLst>
                    <a:ext uri="{FF2B5EF4-FFF2-40B4-BE49-F238E27FC236}">
                      <a16:creationId xmlns:a16="http://schemas.microsoft.com/office/drawing/2014/main" id="{8AFBD8B3-4EBF-6584-5792-B249B12B84FB}"/>
                    </a:ext>
                  </a:extLst>
                </p:cNvPr>
                <p:cNvSpPr/>
                <p:nvPr/>
              </p:nvSpPr>
              <p:spPr>
                <a:xfrm rot="2679253">
                  <a:off x="12370058" y="8329611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7" name="Freeform: Shape 2316">
                  <a:extLst>
                    <a:ext uri="{FF2B5EF4-FFF2-40B4-BE49-F238E27FC236}">
                      <a16:creationId xmlns:a16="http://schemas.microsoft.com/office/drawing/2014/main" id="{8A369F50-8FB2-0681-F352-E1E411980071}"/>
                    </a:ext>
                  </a:extLst>
                </p:cNvPr>
                <p:cNvSpPr/>
                <p:nvPr/>
              </p:nvSpPr>
              <p:spPr>
                <a:xfrm rot="2679253">
                  <a:off x="12460546" y="8284368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8" name="Freeform: Shape 2317">
                  <a:extLst>
                    <a:ext uri="{FF2B5EF4-FFF2-40B4-BE49-F238E27FC236}">
                      <a16:creationId xmlns:a16="http://schemas.microsoft.com/office/drawing/2014/main" id="{732F79F6-8D4A-F01B-256E-0DBA285043A6}"/>
                    </a:ext>
                  </a:extLst>
                </p:cNvPr>
                <p:cNvSpPr/>
                <p:nvPr/>
              </p:nvSpPr>
              <p:spPr>
                <a:xfrm>
                  <a:off x="11994357" y="7862138"/>
                  <a:ext cx="573881" cy="417470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881" h="417470">
                      <a:moveTo>
                        <a:pt x="0" y="417470"/>
                      </a:moveTo>
                      <a:cubicBezTo>
                        <a:pt x="66675" y="84889"/>
                        <a:pt x="359568" y="-33382"/>
                        <a:pt x="573881" y="7894"/>
                      </a:cubicBezTo>
                    </a:path>
                  </a:pathLst>
                </a:custGeom>
                <a:noFill/>
                <a:ln cap="rnd">
                  <a:solidFill>
                    <a:srgbClr val="915CF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37" name="Freeform: Shape 2336">
                  <a:extLst>
                    <a:ext uri="{FF2B5EF4-FFF2-40B4-BE49-F238E27FC236}">
                      <a16:creationId xmlns:a16="http://schemas.microsoft.com/office/drawing/2014/main" id="{D75D96A2-2B33-A3F7-EF0E-F4AD535B45D7}"/>
                    </a:ext>
                  </a:extLst>
                </p:cNvPr>
                <p:cNvSpPr/>
                <p:nvPr/>
              </p:nvSpPr>
              <p:spPr>
                <a:xfrm>
                  <a:off x="12170569" y="7870032"/>
                  <a:ext cx="228600" cy="102394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  <a:gd name="connsiteX0" fmla="*/ 0 w 285750"/>
                    <a:gd name="connsiteY0" fmla="*/ 570847 h 570847"/>
                    <a:gd name="connsiteX1" fmla="*/ 285750 w 285750"/>
                    <a:gd name="connsiteY1" fmla="*/ 4109 h 570847"/>
                    <a:gd name="connsiteX0" fmla="*/ 0 w 285750"/>
                    <a:gd name="connsiteY0" fmla="*/ 566738 h 566738"/>
                    <a:gd name="connsiteX1" fmla="*/ 285750 w 285750"/>
                    <a:gd name="connsiteY1" fmla="*/ 0 h 566738"/>
                    <a:gd name="connsiteX0" fmla="*/ 0 w 257175"/>
                    <a:gd name="connsiteY0" fmla="*/ 179120 h 179120"/>
                    <a:gd name="connsiteX1" fmla="*/ 257175 w 257175"/>
                    <a:gd name="connsiteY1" fmla="*/ 71964 h 179120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600" h="102394">
                      <a:moveTo>
                        <a:pt x="0" y="102394"/>
                      </a:moveTo>
                      <a:cubicBezTo>
                        <a:pt x="73819" y="46038"/>
                        <a:pt x="135730" y="13492"/>
                        <a:pt x="228600" y="0"/>
                      </a:cubicBezTo>
                    </a:path>
                  </a:pathLst>
                </a:custGeom>
                <a:noFill/>
                <a:ln cap="rnd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8F31F92-1CCA-8CB6-B19F-B8EDBCC29D8A}"/>
                    </a:ext>
                  </a:extLst>
                </p:cNvPr>
                <p:cNvSpPr/>
                <p:nvPr/>
              </p:nvSpPr>
              <p:spPr>
                <a:xfrm>
                  <a:off x="12155044" y="8005265"/>
                  <a:ext cx="286987" cy="286987"/>
                </a:xfrm>
                <a:prstGeom prst="ellipse">
                  <a:avLst/>
                </a:prstGeom>
                <a:solidFill>
                  <a:srgbClr val="A46BF9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EF6490E1-D96C-A142-AD20-9C54A564FAEA}"/>
                  </a:ext>
                </a:extLst>
              </p:cNvPr>
              <p:cNvSpPr/>
              <p:nvPr/>
            </p:nvSpPr>
            <p:spPr>
              <a:xfrm>
                <a:off x="12153900" y="8215256"/>
                <a:ext cx="90488" cy="66732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66732">
                    <a:moveTo>
                      <a:pt x="90488" y="66732"/>
                    </a:moveTo>
                    <a:cubicBezTo>
                      <a:pt x="86519" y="23870"/>
                      <a:pt x="39688" y="-9469"/>
                      <a:pt x="0" y="2438"/>
                    </a:cubicBezTo>
                  </a:path>
                </a:pathLst>
              </a:custGeom>
              <a:noFill/>
              <a:ln cap="rnd">
                <a:solidFill>
                  <a:srgbClr val="17AC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3A2159A1-AC78-D90D-950C-A1CC63ACA86C}"/>
                  </a:ext>
                </a:extLst>
              </p:cNvPr>
              <p:cNvSpPr/>
              <p:nvPr/>
            </p:nvSpPr>
            <p:spPr>
              <a:xfrm>
                <a:off x="12553461" y="7943849"/>
                <a:ext cx="14777" cy="95250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  <a:gd name="connsiteX0" fmla="*/ 366713 w 366713"/>
                  <a:gd name="connsiteY0" fmla="*/ 2559 h 481190"/>
                  <a:gd name="connsiteX1" fmla="*/ 0 w 366713"/>
                  <a:gd name="connsiteY1" fmla="*/ 481190 h 481190"/>
                  <a:gd name="connsiteX0" fmla="*/ 246 w 18868"/>
                  <a:gd name="connsiteY0" fmla="*/ 8845 h 104095"/>
                  <a:gd name="connsiteX1" fmla="*/ 2627 w 18868"/>
                  <a:gd name="connsiteY1" fmla="*/ 104095 h 104095"/>
                  <a:gd name="connsiteX0" fmla="*/ 10240 w 12621"/>
                  <a:gd name="connsiteY0" fmla="*/ 11826 h 107076"/>
                  <a:gd name="connsiteX1" fmla="*/ 12621 w 12621"/>
                  <a:gd name="connsiteY1" fmla="*/ 107076 h 107076"/>
                  <a:gd name="connsiteX0" fmla="*/ 12396 w 14777"/>
                  <a:gd name="connsiteY0" fmla="*/ 0 h 95250"/>
                  <a:gd name="connsiteX1" fmla="*/ 14777 w 14777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77" h="95250">
                    <a:moveTo>
                      <a:pt x="12396" y="0"/>
                    </a:moveTo>
                    <a:cubicBezTo>
                      <a:pt x="1283" y="23813"/>
                      <a:pt x="-9829" y="40481"/>
                      <a:pt x="14777" y="95250"/>
                    </a:cubicBezTo>
                  </a:path>
                </a:pathLst>
              </a:custGeom>
              <a:noFill/>
              <a:ln cap="rnd">
                <a:solidFill>
                  <a:srgbClr val="1193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FFAB7614-08F4-2F1E-0920-D1210C092696}"/>
                </a:ext>
              </a:extLst>
            </p:cNvPr>
            <p:cNvSpPr>
              <a:spLocks/>
            </p:cNvSpPr>
            <p:nvPr/>
          </p:nvSpPr>
          <p:spPr>
            <a:xfrm>
              <a:off x="12300122" y="8079509"/>
              <a:ext cx="916847" cy="911143"/>
            </a:xfrm>
            <a:custGeom>
              <a:avLst/>
              <a:gdLst>
                <a:gd name="connsiteX0" fmla="*/ 701921 w 916847"/>
                <a:gd name="connsiteY0" fmla="*/ 0 h 911143"/>
                <a:gd name="connsiteX1" fmla="*/ 770183 w 916847"/>
                <a:gd name="connsiteY1" fmla="*/ 56321 h 911143"/>
                <a:gd name="connsiteX2" fmla="*/ 916847 w 916847"/>
                <a:gd name="connsiteY2" fmla="*/ 410400 h 911143"/>
                <a:gd name="connsiteX3" fmla="*/ 416104 w 916847"/>
                <a:gd name="connsiteY3" fmla="*/ 911143 h 911143"/>
                <a:gd name="connsiteX4" fmla="*/ 880 w 916847"/>
                <a:gd name="connsiteY4" fmla="*/ 690370 h 911143"/>
                <a:gd name="connsiteX5" fmla="*/ 0 w 916847"/>
                <a:gd name="connsiteY5" fmla="*/ 688749 h 911143"/>
                <a:gd name="connsiteX6" fmla="*/ 10963 w 916847"/>
                <a:gd name="connsiteY6" fmla="*/ 692185 h 911143"/>
                <a:gd name="connsiteX7" fmla="*/ 508323 w 916847"/>
                <a:gd name="connsiteY7" fmla="*/ 550583 h 911143"/>
                <a:gd name="connsiteX8" fmla="*/ 715048 w 916847"/>
                <a:gd name="connsiteY8" fmla="*/ 76576 h 91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6847" h="911143">
                  <a:moveTo>
                    <a:pt x="701921" y="0"/>
                  </a:moveTo>
                  <a:lnTo>
                    <a:pt x="770183" y="56321"/>
                  </a:lnTo>
                  <a:cubicBezTo>
                    <a:pt x="860800" y="146938"/>
                    <a:pt x="916847" y="272124"/>
                    <a:pt x="916847" y="410400"/>
                  </a:cubicBezTo>
                  <a:cubicBezTo>
                    <a:pt x="916847" y="686953"/>
                    <a:pt x="692657" y="911143"/>
                    <a:pt x="416104" y="911143"/>
                  </a:cubicBezTo>
                  <a:cubicBezTo>
                    <a:pt x="243258" y="911143"/>
                    <a:pt x="90867" y="823569"/>
                    <a:pt x="880" y="690370"/>
                  </a:cubicBezTo>
                  <a:lnTo>
                    <a:pt x="0" y="688749"/>
                  </a:lnTo>
                  <a:lnTo>
                    <a:pt x="10963" y="692185"/>
                  </a:lnTo>
                  <a:cubicBezTo>
                    <a:pt x="174931" y="725752"/>
                    <a:pt x="361778" y="678713"/>
                    <a:pt x="508323" y="550583"/>
                  </a:cubicBezTo>
                  <a:cubicBezTo>
                    <a:pt x="654868" y="422453"/>
                    <a:pt x="726428" y="243558"/>
                    <a:pt x="715048" y="76576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459C98A8-4F0F-8682-F7EC-ECC3B12C1B20}"/>
              </a:ext>
            </a:extLst>
          </p:cNvPr>
          <p:cNvGrpSpPr/>
          <p:nvPr/>
        </p:nvGrpSpPr>
        <p:grpSpPr>
          <a:xfrm>
            <a:off x="12260804" y="7493690"/>
            <a:ext cx="372042" cy="337282"/>
            <a:chOff x="12260804" y="7493690"/>
            <a:chExt cx="372042" cy="337282"/>
          </a:xfrm>
        </p:grpSpPr>
        <p:sp>
          <p:nvSpPr>
            <p:cNvPr id="3068" name="Rectangle 3065">
              <a:extLst>
                <a:ext uri="{FF2B5EF4-FFF2-40B4-BE49-F238E27FC236}">
                  <a16:creationId xmlns:a16="http://schemas.microsoft.com/office/drawing/2014/main" id="{5B6800E7-0D2F-2B5D-128C-13EB771A1CDA}"/>
                </a:ext>
              </a:extLst>
            </p:cNvPr>
            <p:cNvSpPr/>
            <p:nvPr/>
          </p:nvSpPr>
          <p:spPr>
            <a:xfrm>
              <a:off x="12261650" y="7499534"/>
              <a:ext cx="365977" cy="320641"/>
            </a:xfrm>
            <a:custGeom>
              <a:avLst/>
              <a:gdLst>
                <a:gd name="connsiteX0" fmla="*/ 0 w 283975"/>
                <a:gd name="connsiteY0" fmla="*/ 0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0 w 283975"/>
                <a:gd name="connsiteY4" fmla="*/ 0 h 104776"/>
                <a:gd name="connsiteX0" fmla="*/ 30956 w 283975"/>
                <a:gd name="connsiteY0" fmla="*/ 16669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30956 w 283975"/>
                <a:gd name="connsiteY4" fmla="*/ 16669 h 104776"/>
                <a:gd name="connsiteX0" fmla="*/ 42862 w 283975"/>
                <a:gd name="connsiteY0" fmla="*/ 11906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42862 w 283975"/>
                <a:gd name="connsiteY4" fmla="*/ 11906 h 104776"/>
                <a:gd name="connsiteX0" fmla="*/ 23812 w 264925"/>
                <a:gd name="connsiteY0" fmla="*/ 11906 h 104776"/>
                <a:gd name="connsiteX1" fmla="*/ 264925 w 264925"/>
                <a:gd name="connsiteY1" fmla="*/ 0 h 104776"/>
                <a:gd name="connsiteX2" fmla="*/ 264925 w 264925"/>
                <a:gd name="connsiteY2" fmla="*/ 104776 h 104776"/>
                <a:gd name="connsiteX3" fmla="*/ 0 w 264925"/>
                <a:gd name="connsiteY3" fmla="*/ 66676 h 104776"/>
                <a:gd name="connsiteX4" fmla="*/ 23812 w 264925"/>
                <a:gd name="connsiteY4" fmla="*/ 11906 h 104776"/>
                <a:gd name="connsiteX0" fmla="*/ 23812 w 264925"/>
                <a:gd name="connsiteY0" fmla="*/ 11906 h 88108"/>
                <a:gd name="connsiteX1" fmla="*/ 264925 w 264925"/>
                <a:gd name="connsiteY1" fmla="*/ 0 h 88108"/>
                <a:gd name="connsiteX2" fmla="*/ 248256 w 264925"/>
                <a:gd name="connsiteY2" fmla="*/ 88108 h 88108"/>
                <a:gd name="connsiteX3" fmla="*/ 0 w 264925"/>
                <a:gd name="connsiteY3" fmla="*/ 66676 h 88108"/>
                <a:gd name="connsiteX4" fmla="*/ 23812 w 264925"/>
                <a:gd name="connsiteY4" fmla="*/ 11906 h 88108"/>
                <a:gd name="connsiteX0" fmla="*/ 23812 w 248256"/>
                <a:gd name="connsiteY0" fmla="*/ 0 h 76202"/>
                <a:gd name="connsiteX1" fmla="*/ 214919 w 248256"/>
                <a:gd name="connsiteY1" fmla="*/ 19050 h 76202"/>
                <a:gd name="connsiteX2" fmla="*/ 248256 w 248256"/>
                <a:gd name="connsiteY2" fmla="*/ 76202 h 76202"/>
                <a:gd name="connsiteX3" fmla="*/ 0 w 248256"/>
                <a:gd name="connsiteY3" fmla="*/ 54770 h 76202"/>
                <a:gd name="connsiteX4" fmla="*/ 23812 w 248256"/>
                <a:gd name="connsiteY4" fmla="*/ 0 h 76202"/>
                <a:gd name="connsiteX0" fmla="*/ 23812 w 229206"/>
                <a:gd name="connsiteY0" fmla="*/ 0 h 71439"/>
                <a:gd name="connsiteX1" fmla="*/ 214919 w 229206"/>
                <a:gd name="connsiteY1" fmla="*/ 19050 h 71439"/>
                <a:gd name="connsiteX2" fmla="*/ 229206 w 229206"/>
                <a:gd name="connsiteY2" fmla="*/ 71439 h 71439"/>
                <a:gd name="connsiteX3" fmla="*/ 0 w 229206"/>
                <a:gd name="connsiteY3" fmla="*/ 54770 h 71439"/>
                <a:gd name="connsiteX4" fmla="*/ 23812 w 229206"/>
                <a:gd name="connsiteY4" fmla="*/ 0 h 71439"/>
                <a:gd name="connsiteX0" fmla="*/ 23812 w 229206"/>
                <a:gd name="connsiteY0" fmla="*/ 0 h 71439"/>
                <a:gd name="connsiteX1" fmla="*/ 219682 w 229206"/>
                <a:gd name="connsiteY1" fmla="*/ 14287 h 71439"/>
                <a:gd name="connsiteX2" fmla="*/ 229206 w 229206"/>
                <a:gd name="connsiteY2" fmla="*/ 71439 h 71439"/>
                <a:gd name="connsiteX3" fmla="*/ 0 w 229206"/>
                <a:gd name="connsiteY3" fmla="*/ 54770 h 71439"/>
                <a:gd name="connsiteX4" fmla="*/ 23812 w 229206"/>
                <a:gd name="connsiteY4" fmla="*/ 0 h 71439"/>
                <a:gd name="connsiteX0" fmla="*/ 23812 w 236873"/>
                <a:gd name="connsiteY0" fmla="*/ 0 h 71439"/>
                <a:gd name="connsiteX1" fmla="*/ 219682 w 236873"/>
                <a:gd name="connsiteY1" fmla="*/ 14287 h 71439"/>
                <a:gd name="connsiteX2" fmla="*/ 229206 w 236873"/>
                <a:gd name="connsiteY2" fmla="*/ 71439 h 71439"/>
                <a:gd name="connsiteX3" fmla="*/ 0 w 236873"/>
                <a:gd name="connsiteY3" fmla="*/ 54770 h 71439"/>
                <a:gd name="connsiteX4" fmla="*/ 23812 w 236873"/>
                <a:gd name="connsiteY4" fmla="*/ 0 h 71439"/>
                <a:gd name="connsiteX0" fmla="*/ 23812 w 243197"/>
                <a:gd name="connsiteY0" fmla="*/ 0 h 71439"/>
                <a:gd name="connsiteX1" fmla="*/ 219682 w 243197"/>
                <a:gd name="connsiteY1" fmla="*/ 14287 h 71439"/>
                <a:gd name="connsiteX2" fmla="*/ 229206 w 243197"/>
                <a:gd name="connsiteY2" fmla="*/ 71439 h 71439"/>
                <a:gd name="connsiteX3" fmla="*/ 0 w 243197"/>
                <a:gd name="connsiteY3" fmla="*/ 54770 h 71439"/>
                <a:gd name="connsiteX4" fmla="*/ 23812 w 243197"/>
                <a:gd name="connsiteY4" fmla="*/ 0 h 71439"/>
                <a:gd name="connsiteX0" fmla="*/ 19050 w 238435"/>
                <a:gd name="connsiteY0" fmla="*/ 0 h 71439"/>
                <a:gd name="connsiteX1" fmla="*/ 214920 w 238435"/>
                <a:gd name="connsiteY1" fmla="*/ 14287 h 71439"/>
                <a:gd name="connsiteX2" fmla="*/ 224444 w 238435"/>
                <a:gd name="connsiteY2" fmla="*/ 71439 h 71439"/>
                <a:gd name="connsiteX3" fmla="*/ 0 w 238435"/>
                <a:gd name="connsiteY3" fmla="*/ 54770 h 71439"/>
                <a:gd name="connsiteX4" fmla="*/ 19050 w 238435"/>
                <a:gd name="connsiteY4" fmla="*/ 0 h 71439"/>
                <a:gd name="connsiteX0" fmla="*/ 22557 w 241942"/>
                <a:gd name="connsiteY0" fmla="*/ 0 h 71439"/>
                <a:gd name="connsiteX1" fmla="*/ 218427 w 241942"/>
                <a:gd name="connsiteY1" fmla="*/ 14287 h 71439"/>
                <a:gd name="connsiteX2" fmla="*/ 227951 w 241942"/>
                <a:gd name="connsiteY2" fmla="*/ 71439 h 71439"/>
                <a:gd name="connsiteX3" fmla="*/ 3507 w 241942"/>
                <a:gd name="connsiteY3" fmla="*/ 54770 h 71439"/>
                <a:gd name="connsiteX4" fmla="*/ 22557 w 241942"/>
                <a:gd name="connsiteY4" fmla="*/ 0 h 71439"/>
                <a:gd name="connsiteX0" fmla="*/ 23665 w 243050"/>
                <a:gd name="connsiteY0" fmla="*/ 0 h 71439"/>
                <a:gd name="connsiteX1" fmla="*/ 219535 w 243050"/>
                <a:gd name="connsiteY1" fmla="*/ 14287 h 71439"/>
                <a:gd name="connsiteX2" fmla="*/ 229059 w 243050"/>
                <a:gd name="connsiteY2" fmla="*/ 71439 h 71439"/>
                <a:gd name="connsiteX3" fmla="*/ 4615 w 243050"/>
                <a:gd name="connsiteY3" fmla="*/ 54770 h 71439"/>
                <a:gd name="connsiteX4" fmla="*/ 23665 w 243050"/>
                <a:gd name="connsiteY4" fmla="*/ 0 h 71439"/>
                <a:gd name="connsiteX0" fmla="*/ 23665 w 243050"/>
                <a:gd name="connsiteY0" fmla="*/ 0 h 78936"/>
                <a:gd name="connsiteX1" fmla="*/ 219535 w 243050"/>
                <a:gd name="connsiteY1" fmla="*/ 14287 h 78936"/>
                <a:gd name="connsiteX2" fmla="*/ 229059 w 243050"/>
                <a:gd name="connsiteY2" fmla="*/ 71439 h 78936"/>
                <a:gd name="connsiteX3" fmla="*/ 4615 w 243050"/>
                <a:gd name="connsiteY3" fmla="*/ 54770 h 78936"/>
                <a:gd name="connsiteX4" fmla="*/ 23665 w 243050"/>
                <a:gd name="connsiteY4" fmla="*/ 0 h 78936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1917"/>
                <a:gd name="connsiteY0" fmla="*/ 0 h 84539"/>
                <a:gd name="connsiteX1" fmla="*/ 217154 w 241917"/>
                <a:gd name="connsiteY1" fmla="*/ 9525 h 84539"/>
                <a:gd name="connsiteX2" fmla="*/ 229059 w 241917"/>
                <a:gd name="connsiteY2" fmla="*/ 71439 h 84539"/>
                <a:gd name="connsiteX3" fmla="*/ 4615 w 241917"/>
                <a:gd name="connsiteY3" fmla="*/ 54770 h 84539"/>
                <a:gd name="connsiteX4" fmla="*/ 23665 w 241917"/>
                <a:gd name="connsiteY4" fmla="*/ 0 h 84539"/>
                <a:gd name="connsiteX0" fmla="*/ 68342 w 286594"/>
                <a:gd name="connsiteY0" fmla="*/ 0 h 103225"/>
                <a:gd name="connsiteX1" fmla="*/ 261831 w 286594"/>
                <a:gd name="connsiteY1" fmla="*/ 9525 h 103225"/>
                <a:gd name="connsiteX2" fmla="*/ 273736 w 286594"/>
                <a:gd name="connsiteY2" fmla="*/ 71439 h 103225"/>
                <a:gd name="connsiteX3" fmla="*/ 1667 w 286594"/>
                <a:gd name="connsiteY3" fmla="*/ 83345 h 103225"/>
                <a:gd name="connsiteX4" fmla="*/ 68342 w 286594"/>
                <a:gd name="connsiteY4" fmla="*/ 0 h 103225"/>
                <a:gd name="connsiteX0" fmla="*/ 19802 w 290442"/>
                <a:gd name="connsiteY0" fmla="*/ 2382 h 93700"/>
                <a:gd name="connsiteX1" fmla="*/ 265679 w 290442"/>
                <a:gd name="connsiteY1" fmla="*/ 0 h 93700"/>
                <a:gd name="connsiteX2" fmla="*/ 277584 w 290442"/>
                <a:gd name="connsiteY2" fmla="*/ 61914 h 93700"/>
                <a:gd name="connsiteX3" fmla="*/ 5515 w 290442"/>
                <a:gd name="connsiteY3" fmla="*/ 73820 h 93700"/>
                <a:gd name="connsiteX4" fmla="*/ 19802 w 290442"/>
                <a:gd name="connsiteY4" fmla="*/ 2382 h 93700"/>
                <a:gd name="connsiteX0" fmla="*/ 22755 w 293395"/>
                <a:gd name="connsiteY0" fmla="*/ 2382 h 93700"/>
                <a:gd name="connsiteX1" fmla="*/ 268632 w 293395"/>
                <a:gd name="connsiteY1" fmla="*/ 0 h 93700"/>
                <a:gd name="connsiteX2" fmla="*/ 280537 w 293395"/>
                <a:gd name="connsiteY2" fmla="*/ 61914 h 93700"/>
                <a:gd name="connsiteX3" fmla="*/ 8468 w 293395"/>
                <a:gd name="connsiteY3" fmla="*/ 73820 h 93700"/>
                <a:gd name="connsiteX4" fmla="*/ 22755 w 293395"/>
                <a:gd name="connsiteY4" fmla="*/ 2382 h 93700"/>
                <a:gd name="connsiteX0" fmla="*/ 22755 w 293395"/>
                <a:gd name="connsiteY0" fmla="*/ 2382 h 88412"/>
                <a:gd name="connsiteX1" fmla="*/ 268632 w 293395"/>
                <a:gd name="connsiteY1" fmla="*/ 0 h 88412"/>
                <a:gd name="connsiteX2" fmla="*/ 280537 w 293395"/>
                <a:gd name="connsiteY2" fmla="*/ 61914 h 88412"/>
                <a:gd name="connsiteX3" fmla="*/ 8468 w 293395"/>
                <a:gd name="connsiteY3" fmla="*/ 66677 h 88412"/>
                <a:gd name="connsiteX4" fmla="*/ 22755 w 293395"/>
                <a:gd name="connsiteY4" fmla="*/ 2382 h 88412"/>
                <a:gd name="connsiteX0" fmla="*/ 27911 w 298551"/>
                <a:gd name="connsiteY0" fmla="*/ 2382 h 88412"/>
                <a:gd name="connsiteX1" fmla="*/ 273788 w 298551"/>
                <a:gd name="connsiteY1" fmla="*/ 0 h 88412"/>
                <a:gd name="connsiteX2" fmla="*/ 285693 w 298551"/>
                <a:gd name="connsiteY2" fmla="*/ 61914 h 88412"/>
                <a:gd name="connsiteX3" fmla="*/ 13624 w 298551"/>
                <a:gd name="connsiteY3" fmla="*/ 66677 h 88412"/>
                <a:gd name="connsiteX4" fmla="*/ 27911 w 298551"/>
                <a:gd name="connsiteY4" fmla="*/ 2382 h 88412"/>
                <a:gd name="connsiteX0" fmla="*/ 27911 w 382773"/>
                <a:gd name="connsiteY0" fmla="*/ 371476 h 457506"/>
                <a:gd name="connsiteX1" fmla="*/ 376182 w 382773"/>
                <a:gd name="connsiteY1" fmla="*/ 0 h 457506"/>
                <a:gd name="connsiteX2" fmla="*/ 285693 w 382773"/>
                <a:gd name="connsiteY2" fmla="*/ 431008 h 457506"/>
                <a:gd name="connsiteX3" fmla="*/ 13624 w 382773"/>
                <a:gd name="connsiteY3" fmla="*/ 435771 h 457506"/>
                <a:gd name="connsiteX4" fmla="*/ 27911 w 382773"/>
                <a:gd name="connsiteY4" fmla="*/ 371476 h 457506"/>
                <a:gd name="connsiteX0" fmla="*/ 27911 w 443703"/>
                <a:gd name="connsiteY0" fmla="*/ 375367 h 442860"/>
                <a:gd name="connsiteX1" fmla="*/ 376182 w 443703"/>
                <a:gd name="connsiteY1" fmla="*/ 3891 h 442860"/>
                <a:gd name="connsiteX2" fmla="*/ 440474 w 443703"/>
                <a:gd name="connsiteY2" fmla="*/ 8656 h 442860"/>
                <a:gd name="connsiteX3" fmla="*/ 13624 w 443703"/>
                <a:gd name="connsiteY3" fmla="*/ 439662 h 442860"/>
                <a:gd name="connsiteX4" fmla="*/ 27911 w 443703"/>
                <a:gd name="connsiteY4" fmla="*/ 375367 h 442860"/>
                <a:gd name="connsiteX0" fmla="*/ 27911 w 440474"/>
                <a:gd name="connsiteY0" fmla="*/ 385943 h 453436"/>
                <a:gd name="connsiteX1" fmla="*/ 376182 w 440474"/>
                <a:gd name="connsiteY1" fmla="*/ 14467 h 453436"/>
                <a:gd name="connsiteX2" fmla="*/ 440474 w 440474"/>
                <a:gd name="connsiteY2" fmla="*/ 19232 h 453436"/>
                <a:gd name="connsiteX3" fmla="*/ 13624 w 440474"/>
                <a:gd name="connsiteY3" fmla="*/ 450238 h 453436"/>
                <a:gd name="connsiteX4" fmla="*/ 27911 w 440474"/>
                <a:gd name="connsiteY4" fmla="*/ 385943 h 453436"/>
                <a:gd name="connsiteX0" fmla="*/ 27911 w 440474"/>
                <a:gd name="connsiteY0" fmla="*/ 395912 h 463405"/>
                <a:gd name="connsiteX1" fmla="*/ 376182 w 440474"/>
                <a:gd name="connsiteY1" fmla="*/ 24436 h 463405"/>
                <a:gd name="connsiteX2" fmla="*/ 440474 w 440474"/>
                <a:gd name="connsiteY2" fmla="*/ 29201 h 463405"/>
                <a:gd name="connsiteX3" fmla="*/ 13624 w 440474"/>
                <a:gd name="connsiteY3" fmla="*/ 460207 h 463405"/>
                <a:gd name="connsiteX4" fmla="*/ 27911 w 440474"/>
                <a:gd name="connsiteY4" fmla="*/ 395912 h 463405"/>
                <a:gd name="connsiteX0" fmla="*/ 27911 w 447618"/>
                <a:gd name="connsiteY0" fmla="*/ 394692 h 462201"/>
                <a:gd name="connsiteX1" fmla="*/ 376182 w 447618"/>
                <a:gd name="connsiteY1" fmla="*/ 23216 h 462201"/>
                <a:gd name="connsiteX2" fmla="*/ 447618 w 447618"/>
                <a:gd name="connsiteY2" fmla="*/ 30363 h 462201"/>
                <a:gd name="connsiteX3" fmla="*/ 13624 w 447618"/>
                <a:gd name="connsiteY3" fmla="*/ 458987 h 462201"/>
                <a:gd name="connsiteX4" fmla="*/ 27911 w 447618"/>
                <a:gd name="connsiteY4" fmla="*/ 394692 h 462201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9258 w 434637"/>
                <a:gd name="connsiteY0" fmla="*/ 394692 h 479411"/>
                <a:gd name="connsiteX1" fmla="*/ 357529 w 434637"/>
                <a:gd name="connsiteY1" fmla="*/ 23216 h 479411"/>
                <a:gd name="connsiteX2" fmla="*/ 428965 w 434637"/>
                <a:gd name="connsiteY2" fmla="*/ 30363 h 479411"/>
                <a:gd name="connsiteX3" fmla="*/ 47358 w 434637"/>
                <a:gd name="connsiteY3" fmla="*/ 470894 h 479411"/>
                <a:gd name="connsiteX4" fmla="*/ 9258 w 434637"/>
                <a:gd name="connsiteY4" fmla="*/ 394692 h 479411"/>
                <a:gd name="connsiteX0" fmla="*/ 15736 w 412540"/>
                <a:gd name="connsiteY0" fmla="*/ 425648 h 479411"/>
                <a:gd name="connsiteX1" fmla="*/ 335432 w 412540"/>
                <a:gd name="connsiteY1" fmla="*/ 23216 h 479411"/>
                <a:gd name="connsiteX2" fmla="*/ 406868 w 412540"/>
                <a:gd name="connsiteY2" fmla="*/ 30363 h 479411"/>
                <a:gd name="connsiteX3" fmla="*/ 25261 w 412540"/>
                <a:gd name="connsiteY3" fmla="*/ 470894 h 479411"/>
                <a:gd name="connsiteX4" fmla="*/ 15736 w 412540"/>
                <a:gd name="connsiteY4" fmla="*/ 425648 h 479411"/>
                <a:gd name="connsiteX0" fmla="*/ 17549 w 409591"/>
                <a:gd name="connsiteY0" fmla="*/ 416123 h 479411"/>
                <a:gd name="connsiteX1" fmla="*/ 332483 w 409591"/>
                <a:gd name="connsiteY1" fmla="*/ 23216 h 479411"/>
                <a:gd name="connsiteX2" fmla="*/ 403919 w 409591"/>
                <a:gd name="connsiteY2" fmla="*/ 30363 h 479411"/>
                <a:gd name="connsiteX3" fmla="*/ 22312 w 409591"/>
                <a:gd name="connsiteY3" fmla="*/ 470894 h 479411"/>
                <a:gd name="connsiteX4" fmla="*/ 17549 w 409591"/>
                <a:gd name="connsiteY4" fmla="*/ 416123 h 479411"/>
                <a:gd name="connsiteX0" fmla="*/ 23535 w 415577"/>
                <a:gd name="connsiteY0" fmla="*/ 416123 h 479411"/>
                <a:gd name="connsiteX1" fmla="*/ 338469 w 415577"/>
                <a:gd name="connsiteY1" fmla="*/ 23216 h 479411"/>
                <a:gd name="connsiteX2" fmla="*/ 409905 w 415577"/>
                <a:gd name="connsiteY2" fmla="*/ 30363 h 479411"/>
                <a:gd name="connsiteX3" fmla="*/ 28298 w 415577"/>
                <a:gd name="connsiteY3" fmla="*/ 470894 h 479411"/>
                <a:gd name="connsiteX4" fmla="*/ 23535 w 415577"/>
                <a:gd name="connsiteY4" fmla="*/ 416123 h 479411"/>
                <a:gd name="connsiteX0" fmla="*/ 20088 w 412238"/>
                <a:gd name="connsiteY0" fmla="*/ 416123 h 486267"/>
                <a:gd name="connsiteX1" fmla="*/ 335022 w 412238"/>
                <a:gd name="connsiteY1" fmla="*/ 23216 h 486267"/>
                <a:gd name="connsiteX2" fmla="*/ 406458 w 412238"/>
                <a:gd name="connsiteY2" fmla="*/ 30363 h 486267"/>
                <a:gd name="connsiteX3" fmla="*/ 31995 w 412238"/>
                <a:gd name="connsiteY3" fmla="*/ 478038 h 486267"/>
                <a:gd name="connsiteX4" fmla="*/ 20088 w 412238"/>
                <a:gd name="connsiteY4" fmla="*/ 416123 h 486267"/>
                <a:gd name="connsiteX0" fmla="*/ 20088 w 412238"/>
                <a:gd name="connsiteY0" fmla="*/ 393119 h 463263"/>
                <a:gd name="connsiteX1" fmla="*/ 306447 w 412238"/>
                <a:gd name="connsiteY1" fmla="*/ 150231 h 463263"/>
                <a:gd name="connsiteX2" fmla="*/ 406458 w 412238"/>
                <a:gd name="connsiteY2" fmla="*/ 7359 h 463263"/>
                <a:gd name="connsiteX3" fmla="*/ 31995 w 412238"/>
                <a:gd name="connsiteY3" fmla="*/ 455034 h 463263"/>
                <a:gd name="connsiteX4" fmla="*/ 20088 w 412238"/>
                <a:gd name="connsiteY4" fmla="*/ 393119 h 463263"/>
                <a:gd name="connsiteX0" fmla="*/ 20088 w 412238"/>
                <a:gd name="connsiteY0" fmla="*/ 393119 h 463263"/>
                <a:gd name="connsiteX1" fmla="*/ 306447 w 412238"/>
                <a:gd name="connsiteY1" fmla="*/ 150231 h 463263"/>
                <a:gd name="connsiteX2" fmla="*/ 406458 w 412238"/>
                <a:gd name="connsiteY2" fmla="*/ 7359 h 463263"/>
                <a:gd name="connsiteX3" fmla="*/ 31995 w 412238"/>
                <a:gd name="connsiteY3" fmla="*/ 455034 h 463263"/>
                <a:gd name="connsiteX4" fmla="*/ 20088 w 412238"/>
                <a:gd name="connsiteY4" fmla="*/ 393119 h 463263"/>
                <a:gd name="connsiteX0" fmla="*/ 20088 w 412238"/>
                <a:gd name="connsiteY0" fmla="*/ 393119 h 463263"/>
                <a:gd name="connsiteX1" fmla="*/ 306447 w 412238"/>
                <a:gd name="connsiteY1" fmla="*/ 150231 h 463263"/>
                <a:gd name="connsiteX2" fmla="*/ 406458 w 412238"/>
                <a:gd name="connsiteY2" fmla="*/ 7359 h 463263"/>
                <a:gd name="connsiteX3" fmla="*/ 31995 w 412238"/>
                <a:gd name="connsiteY3" fmla="*/ 455034 h 463263"/>
                <a:gd name="connsiteX4" fmla="*/ 20088 w 412238"/>
                <a:gd name="connsiteY4" fmla="*/ 393119 h 463263"/>
                <a:gd name="connsiteX0" fmla="*/ 20088 w 358447"/>
                <a:gd name="connsiteY0" fmla="*/ 260033 h 346611"/>
                <a:gd name="connsiteX1" fmla="*/ 306447 w 358447"/>
                <a:gd name="connsiteY1" fmla="*/ 17145 h 346611"/>
                <a:gd name="connsiteX2" fmla="*/ 351689 w 358447"/>
                <a:gd name="connsiteY2" fmla="*/ 38579 h 346611"/>
                <a:gd name="connsiteX3" fmla="*/ 31995 w 358447"/>
                <a:gd name="connsiteY3" fmla="*/ 321948 h 346611"/>
                <a:gd name="connsiteX4" fmla="*/ 20088 w 358447"/>
                <a:gd name="connsiteY4" fmla="*/ 260033 h 346611"/>
                <a:gd name="connsiteX0" fmla="*/ 20088 w 365445"/>
                <a:gd name="connsiteY0" fmla="*/ 267323 h 350682"/>
                <a:gd name="connsiteX1" fmla="*/ 306447 w 365445"/>
                <a:gd name="connsiteY1" fmla="*/ 24435 h 350682"/>
                <a:gd name="connsiteX2" fmla="*/ 358833 w 365445"/>
                <a:gd name="connsiteY2" fmla="*/ 29201 h 350682"/>
                <a:gd name="connsiteX3" fmla="*/ 31995 w 365445"/>
                <a:gd name="connsiteY3" fmla="*/ 329238 h 350682"/>
                <a:gd name="connsiteX4" fmla="*/ 20088 w 365445"/>
                <a:gd name="connsiteY4" fmla="*/ 267323 h 350682"/>
                <a:gd name="connsiteX0" fmla="*/ 20088 w 365445"/>
                <a:gd name="connsiteY0" fmla="*/ 259762 h 343121"/>
                <a:gd name="connsiteX1" fmla="*/ 306447 w 365445"/>
                <a:gd name="connsiteY1" fmla="*/ 16874 h 343121"/>
                <a:gd name="connsiteX2" fmla="*/ 358833 w 365445"/>
                <a:gd name="connsiteY2" fmla="*/ 21640 h 343121"/>
                <a:gd name="connsiteX3" fmla="*/ 31995 w 365445"/>
                <a:gd name="connsiteY3" fmla="*/ 321677 h 343121"/>
                <a:gd name="connsiteX4" fmla="*/ 20088 w 365445"/>
                <a:gd name="connsiteY4" fmla="*/ 259762 h 343121"/>
                <a:gd name="connsiteX0" fmla="*/ 20088 w 372449"/>
                <a:gd name="connsiteY0" fmla="*/ 258084 h 342308"/>
                <a:gd name="connsiteX1" fmla="*/ 306447 w 372449"/>
                <a:gd name="connsiteY1" fmla="*/ 15196 h 342308"/>
                <a:gd name="connsiteX2" fmla="*/ 365977 w 372449"/>
                <a:gd name="connsiteY2" fmla="*/ 24725 h 342308"/>
                <a:gd name="connsiteX3" fmla="*/ 31995 w 372449"/>
                <a:gd name="connsiteY3" fmla="*/ 319999 h 342308"/>
                <a:gd name="connsiteX4" fmla="*/ 20088 w 372449"/>
                <a:gd name="connsiteY4" fmla="*/ 258084 h 342308"/>
                <a:gd name="connsiteX0" fmla="*/ 20088 w 365977"/>
                <a:gd name="connsiteY0" fmla="*/ 258084 h 326754"/>
                <a:gd name="connsiteX1" fmla="*/ 306447 w 365977"/>
                <a:gd name="connsiteY1" fmla="*/ 15196 h 326754"/>
                <a:gd name="connsiteX2" fmla="*/ 365977 w 365977"/>
                <a:gd name="connsiteY2" fmla="*/ 24725 h 326754"/>
                <a:gd name="connsiteX3" fmla="*/ 31995 w 365977"/>
                <a:gd name="connsiteY3" fmla="*/ 319999 h 326754"/>
                <a:gd name="connsiteX4" fmla="*/ 20088 w 365977"/>
                <a:gd name="connsiteY4" fmla="*/ 258084 h 326754"/>
                <a:gd name="connsiteX0" fmla="*/ 20088 w 365977"/>
                <a:gd name="connsiteY0" fmla="*/ 258084 h 320641"/>
                <a:gd name="connsiteX1" fmla="*/ 306447 w 365977"/>
                <a:gd name="connsiteY1" fmla="*/ 15196 h 320641"/>
                <a:gd name="connsiteX2" fmla="*/ 365977 w 365977"/>
                <a:gd name="connsiteY2" fmla="*/ 24725 h 320641"/>
                <a:gd name="connsiteX3" fmla="*/ 31995 w 365977"/>
                <a:gd name="connsiteY3" fmla="*/ 319999 h 320641"/>
                <a:gd name="connsiteX4" fmla="*/ 20088 w 365977"/>
                <a:gd name="connsiteY4" fmla="*/ 258084 h 320641"/>
                <a:gd name="connsiteX0" fmla="*/ 20088 w 365977"/>
                <a:gd name="connsiteY0" fmla="*/ 258084 h 320641"/>
                <a:gd name="connsiteX1" fmla="*/ 306447 w 365977"/>
                <a:gd name="connsiteY1" fmla="*/ 15196 h 320641"/>
                <a:gd name="connsiteX2" fmla="*/ 365977 w 365977"/>
                <a:gd name="connsiteY2" fmla="*/ 24725 h 320641"/>
                <a:gd name="connsiteX3" fmla="*/ 31995 w 365977"/>
                <a:gd name="connsiteY3" fmla="*/ 319999 h 320641"/>
                <a:gd name="connsiteX4" fmla="*/ 20088 w 365977"/>
                <a:gd name="connsiteY4" fmla="*/ 258084 h 3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977" h="320641">
                  <a:moveTo>
                    <a:pt x="20088" y="258084"/>
                  </a:moveTo>
                  <a:cubicBezTo>
                    <a:pt x="113953" y="246177"/>
                    <a:pt x="305450" y="155690"/>
                    <a:pt x="306447" y="15196"/>
                  </a:cubicBezTo>
                  <a:cubicBezTo>
                    <a:pt x="326291" y="-13379"/>
                    <a:pt x="350896" y="3294"/>
                    <a:pt x="365977" y="24725"/>
                  </a:cubicBezTo>
                  <a:cubicBezTo>
                    <a:pt x="345930" y="164425"/>
                    <a:pt x="213965" y="292217"/>
                    <a:pt x="31995" y="319999"/>
                  </a:cubicBezTo>
                  <a:cubicBezTo>
                    <a:pt x="-9280" y="327937"/>
                    <a:pt x="-7693" y="259672"/>
                    <a:pt x="20088" y="258084"/>
                  </a:cubicBezTo>
                  <a:close/>
                </a:path>
              </a:pathLst>
            </a:custGeom>
            <a:solidFill>
              <a:srgbClr val="2639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48" name="Group 3047">
              <a:extLst>
                <a:ext uri="{FF2B5EF4-FFF2-40B4-BE49-F238E27FC236}">
                  <a16:creationId xmlns:a16="http://schemas.microsoft.com/office/drawing/2014/main" id="{210881BD-C899-ED15-EFE3-57EE1CD87E28}"/>
                </a:ext>
              </a:extLst>
            </p:cNvPr>
            <p:cNvGrpSpPr/>
            <p:nvPr/>
          </p:nvGrpSpPr>
          <p:grpSpPr>
            <a:xfrm>
              <a:off x="12260804" y="7493690"/>
              <a:ext cx="372042" cy="337282"/>
              <a:chOff x="12260804" y="7493690"/>
              <a:chExt cx="372042" cy="337282"/>
            </a:xfrm>
          </p:grpSpPr>
          <p:sp>
            <p:nvSpPr>
              <p:cNvPr id="2981" name="Freeform: Shape 2980">
                <a:extLst>
                  <a:ext uri="{FF2B5EF4-FFF2-40B4-BE49-F238E27FC236}">
                    <a16:creationId xmlns:a16="http://schemas.microsoft.com/office/drawing/2014/main" id="{57DA20D7-59EC-D6A5-75F7-C5C270A1B92D}"/>
                  </a:ext>
                </a:extLst>
              </p:cNvPr>
              <p:cNvSpPr/>
              <p:nvPr/>
            </p:nvSpPr>
            <p:spPr>
              <a:xfrm>
                <a:off x="12304737" y="7547194"/>
                <a:ext cx="322263" cy="274637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410369 w 416487"/>
                  <a:gd name="connsiteY0" fmla="*/ 0 h 359175"/>
                  <a:gd name="connsiteX1" fmla="*/ 0 w 416487"/>
                  <a:gd name="connsiteY1" fmla="*/ 357981 h 359175"/>
                  <a:gd name="connsiteX0" fmla="*/ 341313 w 349285"/>
                  <a:gd name="connsiteY0" fmla="*/ 0 h 265431"/>
                  <a:gd name="connsiteX1" fmla="*/ 0 w 349285"/>
                  <a:gd name="connsiteY1" fmla="*/ 260350 h 265431"/>
                  <a:gd name="connsiteX0" fmla="*/ 341313 w 341313"/>
                  <a:gd name="connsiteY0" fmla="*/ 0 h 261070"/>
                  <a:gd name="connsiteX1" fmla="*/ 0 w 341313"/>
                  <a:gd name="connsiteY1" fmla="*/ 260350 h 261070"/>
                  <a:gd name="connsiteX0" fmla="*/ 341313 w 341313"/>
                  <a:gd name="connsiteY0" fmla="*/ 0 h 260350"/>
                  <a:gd name="connsiteX1" fmla="*/ 0 w 341313"/>
                  <a:gd name="connsiteY1" fmla="*/ 260350 h 260350"/>
                  <a:gd name="connsiteX0" fmla="*/ 341313 w 341313"/>
                  <a:gd name="connsiteY0" fmla="*/ 0 h 260350"/>
                  <a:gd name="connsiteX1" fmla="*/ 0 w 341313"/>
                  <a:gd name="connsiteY1" fmla="*/ 260350 h 260350"/>
                  <a:gd name="connsiteX0" fmla="*/ 319882 w 319882"/>
                  <a:gd name="connsiteY0" fmla="*/ 0 h 262731"/>
                  <a:gd name="connsiteX1" fmla="*/ 0 w 319882"/>
                  <a:gd name="connsiteY1" fmla="*/ 262731 h 262731"/>
                  <a:gd name="connsiteX0" fmla="*/ 319882 w 319882"/>
                  <a:gd name="connsiteY0" fmla="*/ 0 h 262731"/>
                  <a:gd name="connsiteX1" fmla="*/ 0 w 319882"/>
                  <a:gd name="connsiteY1" fmla="*/ 262731 h 262731"/>
                  <a:gd name="connsiteX0" fmla="*/ 315119 w 315119"/>
                  <a:gd name="connsiteY0" fmla="*/ 0 h 274637"/>
                  <a:gd name="connsiteX1" fmla="*/ 0 w 315119"/>
                  <a:gd name="connsiteY1" fmla="*/ 274637 h 274637"/>
                  <a:gd name="connsiteX0" fmla="*/ 322263 w 322263"/>
                  <a:gd name="connsiteY0" fmla="*/ 0 h 274637"/>
                  <a:gd name="connsiteX1" fmla="*/ 0 w 322263"/>
                  <a:gd name="connsiteY1" fmla="*/ 274637 h 274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2263" h="274637">
                    <a:moveTo>
                      <a:pt x="322263" y="0"/>
                    </a:moveTo>
                    <a:cubicBezTo>
                      <a:pt x="294482" y="127000"/>
                      <a:pt x="184151" y="239711"/>
                      <a:pt x="0" y="274637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82" name="Freeform: Shape 2981">
                <a:extLst>
                  <a:ext uri="{FF2B5EF4-FFF2-40B4-BE49-F238E27FC236}">
                    <a16:creationId xmlns:a16="http://schemas.microsoft.com/office/drawing/2014/main" id="{4AD523B9-903A-B183-6210-6EA487C98A6F}"/>
                  </a:ext>
                </a:extLst>
              </p:cNvPr>
              <p:cNvSpPr/>
              <p:nvPr/>
            </p:nvSpPr>
            <p:spPr>
              <a:xfrm>
                <a:off x="12280924" y="7523382"/>
                <a:ext cx="281782" cy="234156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410369 w 416487"/>
                  <a:gd name="connsiteY0" fmla="*/ 0 h 359175"/>
                  <a:gd name="connsiteX1" fmla="*/ 0 w 416487"/>
                  <a:gd name="connsiteY1" fmla="*/ 357981 h 359175"/>
                  <a:gd name="connsiteX0" fmla="*/ 341313 w 349285"/>
                  <a:gd name="connsiteY0" fmla="*/ 0 h 265431"/>
                  <a:gd name="connsiteX1" fmla="*/ 0 w 349285"/>
                  <a:gd name="connsiteY1" fmla="*/ 260350 h 265431"/>
                  <a:gd name="connsiteX0" fmla="*/ 341313 w 341313"/>
                  <a:gd name="connsiteY0" fmla="*/ 0 h 261070"/>
                  <a:gd name="connsiteX1" fmla="*/ 0 w 341313"/>
                  <a:gd name="connsiteY1" fmla="*/ 260350 h 261070"/>
                  <a:gd name="connsiteX0" fmla="*/ 341313 w 341313"/>
                  <a:gd name="connsiteY0" fmla="*/ 0 h 260350"/>
                  <a:gd name="connsiteX1" fmla="*/ 0 w 341313"/>
                  <a:gd name="connsiteY1" fmla="*/ 260350 h 260350"/>
                  <a:gd name="connsiteX0" fmla="*/ 341313 w 341313"/>
                  <a:gd name="connsiteY0" fmla="*/ 0 h 260350"/>
                  <a:gd name="connsiteX1" fmla="*/ 0 w 341313"/>
                  <a:gd name="connsiteY1" fmla="*/ 260350 h 260350"/>
                  <a:gd name="connsiteX0" fmla="*/ 319882 w 319882"/>
                  <a:gd name="connsiteY0" fmla="*/ 0 h 262731"/>
                  <a:gd name="connsiteX1" fmla="*/ 0 w 319882"/>
                  <a:gd name="connsiteY1" fmla="*/ 262731 h 262731"/>
                  <a:gd name="connsiteX0" fmla="*/ 319882 w 319882"/>
                  <a:gd name="connsiteY0" fmla="*/ 0 h 262731"/>
                  <a:gd name="connsiteX1" fmla="*/ 0 w 319882"/>
                  <a:gd name="connsiteY1" fmla="*/ 262731 h 262731"/>
                  <a:gd name="connsiteX0" fmla="*/ 319882 w 319882"/>
                  <a:gd name="connsiteY0" fmla="*/ 0 h 243681"/>
                  <a:gd name="connsiteX1" fmla="*/ 0 w 319882"/>
                  <a:gd name="connsiteY1" fmla="*/ 243681 h 243681"/>
                  <a:gd name="connsiteX0" fmla="*/ 319882 w 319882"/>
                  <a:gd name="connsiteY0" fmla="*/ 0 h 243681"/>
                  <a:gd name="connsiteX1" fmla="*/ 0 w 319882"/>
                  <a:gd name="connsiteY1" fmla="*/ 243681 h 243681"/>
                  <a:gd name="connsiteX0" fmla="*/ 310357 w 310357"/>
                  <a:gd name="connsiteY0" fmla="*/ 0 h 231775"/>
                  <a:gd name="connsiteX1" fmla="*/ 0 w 310357"/>
                  <a:gd name="connsiteY1" fmla="*/ 231775 h 231775"/>
                  <a:gd name="connsiteX0" fmla="*/ 281782 w 281782"/>
                  <a:gd name="connsiteY0" fmla="*/ 0 h 234156"/>
                  <a:gd name="connsiteX1" fmla="*/ 0 w 281782"/>
                  <a:gd name="connsiteY1" fmla="*/ 234156 h 234156"/>
                  <a:gd name="connsiteX0" fmla="*/ 281782 w 281782"/>
                  <a:gd name="connsiteY0" fmla="*/ 0 h 234156"/>
                  <a:gd name="connsiteX1" fmla="*/ 0 w 281782"/>
                  <a:gd name="connsiteY1" fmla="*/ 234156 h 234156"/>
                  <a:gd name="connsiteX0" fmla="*/ 281782 w 281782"/>
                  <a:gd name="connsiteY0" fmla="*/ 0 h 234156"/>
                  <a:gd name="connsiteX1" fmla="*/ 0 w 281782"/>
                  <a:gd name="connsiteY1" fmla="*/ 234156 h 23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1782" h="234156">
                    <a:moveTo>
                      <a:pt x="281782" y="0"/>
                    </a:moveTo>
                    <a:cubicBezTo>
                      <a:pt x="249238" y="127000"/>
                      <a:pt x="169863" y="194468"/>
                      <a:pt x="0" y="234156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83" name="Freeform: Shape 2982">
                <a:extLst>
                  <a:ext uri="{FF2B5EF4-FFF2-40B4-BE49-F238E27FC236}">
                    <a16:creationId xmlns:a16="http://schemas.microsoft.com/office/drawing/2014/main" id="{F4D2D9A2-1215-35C6-F53E-4E3FDD9E5985}"/>
                  </a:ext>
                </a:extLst>
              </p:cNvPr>
              <p:cNvSpPr/>
              <p:nvPr/>
            </p:nvSpPr>
            <p:spPr>
              <a:xfrm rot="560670">
                <a:off x="12565414" y="7493690"/>
                <a:ext cx="67432" cy="44703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269874 w 281327"/>
                  <a:gd name="connsiteY0" fmla="*/ 0 h 577438"/>
                  <a:gd name="connsiteX1" fmla="*/ 0 w 281327"/>
                  <a:gd name="connsiteY1" fmla="*/ 577056 h 577438"/>
                  <a:gd name="connsiteX0" fmla="*/ 67468 w 131028"/>
                  <a:gd name="connsiteY0" fmla="*/ 15875 h 140896"/>
                  <a:gd name="connsiteX1" fmla="*/ 0 w 131028"/>
                  <a:gd name="connsiteY1" fmla="*/ 0 h 140896"/>
                  <a:gd name="connsiteX0" fmla="*/ 67468 w 80309"/>
                  <a:gd name="connsiteY0" fmla="*/ 22502 h 133374"/>
                  <a:gd name="connsiteX1" fmla="*/ 0 w 80309"/>
                  <a:gd name="connsiteY1" fmla="*/ 6627 h 133374"/>
                  <a:gd name="connsiteX0" fmla="*/ 67468 w 67828"/>
                  <a:gd name="connsiteY0" fmla="*/ 49849 h 49849"/>
                  <a:gd name="connsiteX1" fmla="*/ 0 w 67828"/>
                  <a:gd name="connsiteY1" fmla="*/ 33974 h 49849"/>
                  <a:gd name="connsiteX0" fmla="*/ 68480 w 68743"/>
                  <a:gd name="connsiteY0" fmla="*/ 42787 h 42787"/>
                  <a:gd name="connsiteX1" fmla="*/ 1012 w 68743"/>
                  <a:gd name="connsiteY1" fmla="*/ 26912 h 42787"/>
                  <a:gd name="connsiteX0" fmla="*/ 70835 w 71092"/>
                  <a:gd name="connsiteY0" fmla="*/ 35041 h 35041"/>
                  <a:gd name="connsiteX1" fmla="*/ 986 w 71092"/>
                  <a:gd name="connsiteY1" fmla="*/ 33453 h 35041"/>
                  <a:gd name="connsiteX0" fmla="*/ 69849 w 70163"/>
                  <a:gd name="connsiteY0" fmla="*/ 36810 h 36810"/>
                  <a:gd name="connsiteX1" fmla="*/ 0 w 70163"/>
                  <a:gd name="connsiteY1" fmla="*/ 35222 h 36810"/>
                  <a:gd name="connsiteX0" fmla="*/ 69849 w 69849"/>
                  <a:gd name="connsiteY0" fmla="*/ 37705 h 37705"/>
                  <a:gd name="connsiteX1" fmla="*/ 0 w 69849"/>
                  <a:gd name="connsiteY1" fmla="*/ 36117 h 37705"/>
                  <a:gd name="connsiteX0" fmla="*/ 74612 w 74612"/>
                  <a:gd name="connsiteY0" fmla="*/ 38903 h 38903"/>
                  <a:gd name="connsiteX1" fmla="*/ 0 w 74612"/>
                  <a:gd name="connsiteY1" fmla="*/ 34934 h 38903"/>
                  <a:gd name="connsiteX0" fmla="*/ 66760 w 66760"/>
                  <a:gd name="connsiteY0" fmla="*/ 44961 h 44961"/>
                  <a:gd name="connsiteX1" fmla="*/ 0 w 66760"/>
                  <a:gd name="connsiteY1" fmla="*/ 30047 h 44961"/>
                  <a:gd name="connsiteX0" fmla="*/ 66760 w 67432"/>
                  <a:gd name="connsiteY0" fmla="*/ 44703 h 44703"/>
                  <a:gd name="connsiteX1" fmla="*/ 0 w 67432"/>
                  <a:gd name="connsiteY1" fmla="*/ 29789 h 44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432" h="44703">
                    <a:moveTo>
                      <a:pt x="66760" y="44703"/>
                    </a:moveTo>
                    <a:cubicBezTo>
                      <a:pt x="74959" y="-6087"/>
                      <a:pt x="5556" y="-17042"/>
                      <a:pt x="0" y="29789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84" name="Freeform: Shape 2983">
                <a:extLst>
                  <a:ext uri="{FF2B5EF4-FFF2-40B4-BE49-F238E27FC236}">
                    <a16:creationId xmlns:a16="http://schemas.microsoft.com/office/drawing/2014/main" id="{C8FF1382-86E3-AB43-DD97-802E06DD5F35}"/>
                  </a:ext>
                </a:extLst>
              </p:cNvPr>
              <p:cNvSpPr/>
              <p:nvPr/>
            </p:nvSpPr>
            <p:spPr>
              <a:xfrm rot="14094483">
                <a:off x="12246387" y="7780166"/>
                <a:ext cx="65223" cy="36390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269874 w 281327"/>
                  <a:gd name="connsiteY0" fmla="*/ 0 h 577438"/>
                  <a:gd name="connsiteX1" fmla="*/ 0 w 281327"/>
                  <a:gd name="connsiteY1" fmla="*/ 577056 h 577438"/>
                  <a:gd name="connsiteX0" fmla="*/ 67468 w 131028"/>
                  <a:gd name="connsiteY0" fmla="*/ 15875 h 140896"/>
                  <a:gd name="connsiteX1" fmla="*/ 0 w 131028"/>
                  <a:gd name="connsiteY1" fmla="*/ 0 h 140896"/>
                  <a:gd name="connsiteX0" fmla="*/ 67468 w 80309"/>
                  <a:gd name="connsiteY0" fmla="*/ 22502 h 133374"/>
                  <a:gd name="connsiteX1" fmla="*/ 0 w 80309"/>
                  <a:gd name="connsiteY1" fmla="*/ 6627 h 133374"/>
                  <a:gd name="connsiteX0" fmla="*/ 67468 w 67828"/>
                  <a:gd name="connsiteY0" fmla="*/ 49849 h 49849"/>
                  <a:gd name="connsiteX1" fmla="*/ 0 w 67828"/>
                  <a:gd name="connsiteY1" fmla="*/ 33974 h 49849"/>
                  <a:gd name="connsiteX0" fmla="*/ 68480 w 68743"/>
                  <a:gd name="connsiteY0" fmla="*/ 42787 h 42787"/>
                  <a:gd name="connsiteX1" fmla="*/ 1012 w 68743"/>
                  <a:gd name="connsiteY1" fmla="*/ 26912 h 42787"/>
                  <a:gd name="connsiteX0" fmla="*/ 70835 w 71092"/>
                  <a:gd name="connsiteY0" fmla="*/ 35041 h 35041"/>
                  <a:gd name="connsiteX1" fmla="*/ 986 w 71092"/>
                  <a:gd name="connsiteY1" fmla="*/ 33453 h 35041"/>
                  <a:gd name="connsiteX0" fmla="*/ 69849 w 70163"/>
                  <a:gd name="connsiteY0" fmla="*/ 36810 h 36810"/>
                  <a:gd name="connsiteX1" fmla="*/ 0 w 70163"/>
                  <a:gd name="connsiteY1" fmla="*/ 35222 h 36810"/>
                  <a:gd name="connsiteX0" fmla="*/ 69849 w 69849"/>
                  <a:gd name="connsiteY0" fmla="*/ 37705 h 37705"/>
                  <a:gd name="connsiteX1" fmla="*/ 0 w 69849"/>
                  <a:gd name="connsiteY1" fmla="*/ 36117 h 37705"/>
                  <a:gd name="connsiteX0" fmla="*/ 74612 w 74612"/>
                  <a:gd name="connsiteY0" fmla="*/ 38903 h 38903"/>
                  <a:gd name="connsiteX1" fmla="*/ 0 w 74612"/>
                  <a:gd name="connsiteY1" fmla="*/ 34934 h 38903"/>
                  <a:gd name="connsiteX0" fmla="*/ 71342 w 71342"/>
                  <a:gd name="connsiteY0" fmla="*/ 45407 h 45407"/>
                  <a:gd name="connsiteX1" fmla="*/ 0 w 71342"/>
                  <a:gd name="connsiteY1" fmla="*/ 29745 h 45407"/>
                  <a:gd name="connsiteX0" fmla="*/ 71342 w 71342"/>
                  <a:gd name="connsiteY0" fmla="*/ 43214 h 43214"/>
                  <a:gd name="connsiteX1" fmla="*/ 0 w 71342"/>
                  <a:gd name="connsiteY1" fmla="*/ 27552 h 43214"/>
                  <a:gd name="connsiteX0" fmla="*/ 71342 w 71619"/>
                  <a:gd name="connsiteY0" fmla="*/ 40790 h 40790"/>
                  <a:gd name="connsiteX1" fmla="*/ 0 w 71619"/>
                  <a:gd name="connsiteY1" fmla="*/ 25128 h 40790"/>
                  <a:gd name="connsiteX0" fmla="*/ 63548 w 63861"/>
                  <a:gd name="connsiteY0" fmla="*/ 37501 h 37501"/>
                  <a:gd name="connsiteX1" fmla="*/ 0 w 63861"/>
                  <a:gd name="connsiteY1" fmla="*/ 27315 h 37501"/>
                  <a:gd name="connsiteX0" fmla="*/ 64917 w 65223"/>
                  <a:gd name="connsiteY0" fmla="*/ 36390 h 36390"/>
                  <a:gd name="connsiteX1" fmla="*/ 0 w 65223"/>
                  <a:gd name="connsiteY1" fmla="*/ 28153 h 36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223" h="36390">
                    <a:moveTo>
                      <a:pt x="64917" y="36390"/>
                    </a:moveTo>
                    <a:cubicBezTo>
                      <a:pt x="69917" y="-7543"/>
                      <a:pt x="12322" y="-13392"/>
                      <a:pt x="0" y="28153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071" name="Group 3070">
            <a:extLst>
              <a:ext uri="{FF2B5EF4-FFF2-40B4-BE49-F238E27FC236}">
                <a16:creationId xmlns:a16="http://schemas.microsoft.com/office/drawing/2014/main" id="{B06011CD-BD08-37C2-0FE7-E6D6C16B83B2}"/>
              </a:ext>
            </a:extLst>
          </p:cNvPr>
          <p:cNvGrpSpPr/>
          <p:nvPr/>
        </p:nvGrpSpPr>
        <p:grpSpPr>
          <a:xfrm>
            <a:off x="12072921" y="7260635"/>
            <a:ext cx="462280" cy="469607"/>
            <a:chOff x="12072921" y="7260635"/>
            <a:chExt cx="462280" cy="469607"/>
          </a:xfrm>
        </p:grpSpPr>
        <p:sp>
          <p:nvSpPr>
            <p:cNvPr id="3067" name="Rectangle 3065">
              <a:extLst>
                <a:ext uri="{FF2B5EF4-FFF2-40B4-BE49-F238E27FC236}">
                  <a16:creationId xmlns:a16="http://schemas.microsoft.com/office/drawing/2014/main" id="{E672FD86-80E0-583F-BC90-B463F1EB0605}"/>
                </a:ext>
              </a:extLst>
            </p:cNvPr>
            <p:cNvSpPr/>
            <p:nvPr/>
          </p:nvSpPr>
          <p:spPr>
            <a:xfrm>
              <a:off x="12079651" y="7262214"/>
              <a:ext cx="452610" cy="468028"/>
            </a:xfrm>
            <a:custGeom>
              <a:avLst/>
              <a:gdLst>
                <a:gd name="connsiteX0" fmla="*/ 0 w 283975"/>
                <a:gd name="connsiteY0" fmla="*/ 0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0 w 283975"/>
                <a:gd name="connsiteY4" fmla="*/ 0 h 104776"/>
                <a:gd name="connsiteX0" fmla="*/ 30956 w 283975"/>
                <a:gd name="connsiteY0" fmla="*/ 16669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30956 w 283975"/>
                <a:gd name="connsiteY4" fmla="*/ 16669 h 104776"/>
                <a:gd name="connsiteX0" fmla="*/ 42862 w 283975"/>
                <a:gd name="connsiteY0" fmla="*/ 11906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42862 w 283975"/>
                <a:gd name="connsiteY4" fmla="*/ 11906 h 104776"/>
                <a:gd name="connsiteX0" fmla="*/ 23812 w 264925"/>
                <a:gd name="connsiteY0" fmla="*/ 11906 h 104776"/>
                <a:gd name="connsiteX1" fmla="*/ 264925 w 264925"/>
                <a:gd name="connsiteY1" fmla="*/ 0 h 104776"/>
                <a:gd name="connsiteX2" fmla="*/ 264925 w 264925"/>
                <a:gd name="connsiteY2" fmla="*/ 104776 h 104776"/>
                <a:gd name="connsiteX3" fmla="*/ 0 w 264925"/>
                <a:gd name="connsiteY3" fmla="*/ 66676 h 104776"/>
                <a:gd name="connsiteX4" fmla="*/ 23812 w 264925"/>
                <a:gd name="connsiteY4" fmla="*/ 11906 h 104776"/>
                <a:gd name="connsiteX0" fmla="*/ 23812 w 264925"/>
                <a:gd name="connsiteY0" fmla="*/ 11906 h 88108"/>
                <a:gd name="connsiteX1" fmla="*/ 264925 w 264925"/>
                <a:gd name="connsiteY1" fmla="*/ 0 h 88108"/>
                <a:gd name="connsiteX2" fmla="*/ 248256 w 264925"/>
                <a:gd name="connsiteY2" fmla="*/ 88108 h 88108"/>
                <a:gd name="connsiteX3" fmla="*/ 0 w 264925"/>
                <a:gd name="connsiteY3" fmla="*/ 66676 h 88108"/>
                <a:gd name="connsiteX4" fmla="*/ 23812 w 264925"/>
                <a:gd name="connsiteY4" fmla="*/ 11906 h 88108"/>
                <a:gd name="connsiteX0" fmla="*/ 23812 w 248256"/>
                <a:gd name="connsiteY0" fmla="*/ 0 h 76202"/>
                <a:gd name="connsiteX1" fmla="*/ 214919 w 248256"/>
                <a:gd name="connsiteY1" fmla="*/ 19050 h 76202"/>
                <a:gd name="connsiteX2" fmla="*/ 248256 w 248256"/>
                <a:gd name="connsiteY2" fmla="*/ 76202 h 76202"/>
                <a:gd name="connsiteX3" fmla="*/ 0 w 248256"/>
                <a:gd name="connsiteY3" fmla="*/ 54770 h 76202"/>
                <a:gd name="connsiteX4" fmla="*/ 23812 w 248256"/>
                <a:gd name="connsiteY4" fmla="*/ 0 h 76202"/>
                <a:gd name="connsiteX0" fmla="*/ 23812 w 229206"/>
                <a:gd name="connsiteY0" fmla="*/ 0 h 71439"/>
                <a:gd name="connsiteX1" fmla="*/ 214919 w 229206"/>
                <a:gd name="connsiteY1" fmla="*/ 19050 h 71439"/>
                <a:gd name="connsiteX2" fmla="*/ 229206 w 229206"/>
                <a:gd name="connsiteY2" fmla="*/ 71439 h 71439"/>
                <a:gd name="connsiteX3" fmla="*/ 0 w 229206"/>
                <a:gd name="connsiteY3" fmla="*/ 54770 h 71439"/>
                <a:gd name="connsiteX4" fmla="*/ 23812 w 229206"/>
                <a:gd name="connsiteY4" fmla="*/ 0 h 71439"/>
                <a:gd name="connsiteX0" fmla="*/ 23812 w 229206"/>
                <a:gd name="connsiteY0" fmla="*/ 0 h 71439"/>
                <a:gd name="connsiteX1" fmla="*/ 219682 w 229206"/>
                <a:gd name="connsiteY1" fmla="*/ 14287 h 71439"/>
                <a:gd name="connsiteX2" fmla="*/ 229206 w 229206"/>
                <a:gd name="connsiteY2" fmla="*/ 71439 h 71439"/>
                <a:gd name="connsiteX3" fmla="*/ 0 w 229206"/>
                <a:gd name="connsiteY3" fmla="*/ 54770 h 71439"/>
                <a:gd name="connsiteX4" fmla="*/ 23812 w 229206"/>
                <a:gd name="connsiteY4" fmla="*/ 0 h 71439"/>
                <a:gd name="connsiteX0" fmla="*/ 23812 w 236873"/>
                <a:gd name="connsiteY0" fmla="*/ 0 h 71439"/>
                <a:gd name="connsiteX1" fmla="*/ 219682 w 236873"/>
                <a:gd name="connsiteY1" fmla="*/ 14287 h 71439"/>
                <a:gd name="connsiteX2" fmla="*/ 229206 w 236873"/>
                <a:gd name="connsiteY2" fmla="*/ 71439 h 71439"/>
                <a:gd name="connsiteX3" fmla="*/ 0 w 236873"/>
                <a:gd name="connsiteY3" fmla="*/ 54770 h 71439"/>
                <a:gd name="connsiteX4" fmla="*/ 23812 w 236873"/>
                <a:gd name="connsiteY4" fmla="*/ 0 h 71439"/>
                <a:gd name="connsiteX0" fmla="*/ 23812 w 243197"/>
                <a:gd name="connsiteY0" fmla="*/ 0 h 71439"/>
                <a:gd name="connsiteX1" fmla="*/ 219682 w 243197"/>
                <a:gd name="connsiteY1" fmla="*/ 14287 h 71439"/>
                <a:gd name="connsiteX2" fmla="*/ 229206 w 243197"/>
                <a:gd name="connsiteY2" fmla="*/ 71439 h 71439"/>
                <a:gd name="connsiteX3" fmla="*/ 0 w 243197"/>
                <a:gd name="connsiteY3" fmla="*/ 54770 h 71439"/>
                <a:gd name="connsiteX4" fmla="*/ 23812 w 243197"/>
                <a:gd name="connsiteY4" fmla="*/ 0 h 71439"/>
                <a:gd name="connsiteX0" fmla="*/ 19050 w 238435"/>
                <a:gd name="connsiteY0" fmla="*/ 0 h 71439"/>
                <a:gd name="connsiteX1" fmla="*/ 214920 w 238435"/>
                <a:gd name="connsiteY1" fmla="*/ 14287 h 71439"/>
                <a:gd name="connsiteX2" fmla="*/ 224444 w 238435"/>
                <a:gd name="connsiteY2" fmla="*/ 71439 h 71439"/>
                <a:gd name="connsiteX3" fmla="*/ 0 w 238435"/>
                <a:gd name="connsiteY3" fmla="*/ 54770 h 71439"/>
                <a:gd name="connsiteX4" fmla="*/ 19050 w 238435"/>
                <a:gd name="connsiteY4" fmla="*/ 0 h 71439"/>
                <a:gd name="connsiteX0" fmla="*/ 22557 w 241942"/>
                <a:gd name="connsiteY0" fmla="*/ 0 h 71439"/>
                <a:gd name="connsiteX1" fmla="*/ 218427 w 241942"/>
                <a:gd name="connsiteY1" fmla="*/ 14287 h 71439"/>
                <a:gd name="connsiteX2" fmla="*/ 227951 w 241942"/>
                <a:gd name="connsiteY2" fmla="*/ 71439 h 71439"/>
                <a:gd name="connsiteX3" fmla="*/ 3507 w 241942"/>
                <a:gd name="connsiteY3" fmla="*/ 54770 h 71439"/>
                <a:gd name="connsiteX4" fmla="*/ 22557 w 241942"/>
                <a:gd name="connsiteY4" fmla="*/ 0 h 71439"/>
                <a:gd name="connsiteX0" fmla="*/ 23665 w 243050"/>
                <a:gd name="connsiteY0" fmla="*/ 0 h 71439"/>
                <a:gd name="connsiteX1" fmla="*/ 219535 w 243050"/>
                <a:gd name="connsiteY1" fmla="*/ 14287 h 71439"/>
                <a:gd name="connsiteX2" fmla="*/ 229059 w 243050"/>
                <a:gd name="connsiteY2" fmla="*/ 71439 h 71439"/>
                <a:gd name="connsiteX3" fmla="*/ 4615 w 243050"/>
                <a:gd name="connsiteY3" fmla="*/ 54770 h 71439"/>
                <a:gd name="connsiteX4" fmla="*/ 23665 w 243050"/>
                <a:gd name="connsiteY4" fmla="*/ 0 h 71439"/>
                <a:gd name="connsiteX0" fmla="*/ 23665 w 243050"/>
                <a:gd name="connsiteY0" fmla="*/ 0 h 78936"/>
                <a:gd name="connsiteX1" fmla="*/ 219535 w 243050"/>
                <a:gd name="connsiteY1" fmla="*/ 14287 h 78936"/>
                <a:gd name="connsiteX2" fmla="*/ 229059 w 243050"/>
                <a:gd name="connsiteY2" fmla="*/ 71439 h 78936"/>
                <a:gd name="connsiteX3" fmla="*/ 4615 w 243050"/>
                <a:gd name="connsiteY3" fmla="*/ 54770 h 78936"/>
                <a:gd name="connsiteX4" fmla="*/ 23665 w 243050"/>
                <a:gd name="connsiteY4" fmla="*/ 0 h 78936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1917"/>
                <a:gd name="connsiteY0" fmla="*/ 0 h 84539"/>
                <a:gd name="connsiteX1" fmla="*/ 217154 w 241917"/>
                <a:gd name="connsiteY1" fmla="*/ 9525 h 84539"/>
                <a:gd name="connsiteX2" fmla="*/ 229059 w 241917"/>
                <a:gd name="connsiteY2" fmla="*/ 71439 h 84539"/>
                <a:gd name="connsiteX3" fmla="*/ 4615 w 241917"/>
                <a:gd name="connsiteY3" fmla="*/ 54770 h 84539"/>
                <a:gd name="connsiteX4" fmla="*/ 23665 w 241917"/>
                <a:gd name="connsiteY4" fmla="*/ 0 h 84539"/>
                <a:gd name="connsiteX0" fmla="*/ 68342 w 286594"/>
                <a:gd name="connsiteY0" fmla="*/ 0 h 103225"/>
                <a:gd name="connsiteX1" fmla="*/ 261831 w 286594"/>
                <a:gd name="connsiteY1" fmla="*/ 9525 h 103225"/>
                <a:gd name="connsiteX2" fmla="*/ 273736 w 286594"/>
                <a:gd name="connsiteY2" fmla="*/ 71439 h 103225"/>
                <a:gd name="connsiteX3" fmla="*/ 1667 w 286594"/>
                <a:gd name="connsiteY3" fmla="*/ 83345 h 103225"/>
                <a:gd name="connsiteX4" fmla="*/ 68342 w 286594"/>
                <a:gd name="connsiteY4" fmla="*/ 0 h 103225"/>
                <a:gd name="connsiteX0" fmla="*/ 19802 w 290442"/>
                <a:gd name="connsiteY0" fmla="*/ 2382 h 93700"/>
                <a:gd name="connsiteX1" fmla="*/ 265679 w 290442"/>
                <a:gd name="connsiteY1" fmla="*/ 0 h 93700"/>
                <a:gd name="connsiteX2" fmla="*/ 277584 w 290442"/>
                <a:gd name="connsiteY2" fmla="*/ 61914 h 93700"/>
                <a:gd name="connsiteX3" fmla="*/ 5515 w 290442"/>
                <a:gd name="connsiteY3" fmla="*/ 73820 h 93700"/>
                <a:gd name="connsiteX4" fmla="*/ 19802 w 290442"/>
                <a:gd name="connsiteY4" fmla="*/ 2382 h 93700"/>
                <a:gd name="connsiteX0" fmla="*/ 22755 w 293395"/>
                <a:gd name="connsiteY0" fmla="*/ 2382 h 93700"/>
                <a:gd name="connsiteX1" fmla="*/ 268632 w 293395"/>
                <a:gd name="connsiteY1" fmla="*/ 0 h 93700"/>
                <a:gd name="connsiteX2" fmla="*/ 280537 w 293395"/>
                <a:gd name="connsiteY2" fmla="*/ 61914 h 93700"/>
                <a:gd name="connsiteX3" fmla="*/ 8468 w 293395"/>
                <a:gd name="connsiteY3" fmla="*/ 73820 h 93700"/>
                <a:gd name="connsiteX4" fmla="*/ 22755 w 293395"/>
                <a:gd name="connsiteY4" fmla="*/ 2382 h 93700"/>
                <a:gd name="connsiteX0" fmla="*/ 22755 w 293395"/>
                <a:gd name="connsiteY0" fmla="*/ 2382 h 88412"/>
                <a:gd name="connsiteX1" fmla="*/ 268632 w 293395"/>
                <a:gd name="connsiteY1" fmla="*/ 0 h 88412"/>
                <a:gd name="connsiteX2" fmla="*/ 280537 w 293395"/>
                <a:gd name="connsiteY2" fmla="*/ 61914 h 88412"/>
                <a:gd name="connsiteX3" fmla="*/ 8468 w 293395"/>
                <a:gd name="connsiteY3" fmla="*/ 66677 h 88412"/>
                <a:gd name="connsiteX4" fmla="*/ 22755 w 293395"/>
                <a:gd name="connsiteY4" fmla="*/ 2382 h 88412"/>
                <a:gd name="connsiteX0" fmla="*/ 27911 w 298551"/>
                <a:gd name="connsiteY0" fmla="*/ 2382 h 88412"/>
                <a:gd name="connsiteX1" fmla="*/ 273788 w 298551"/>
                <a:gd name="connsiteY1" fmla="*/ 0 h 88412"/>
                <a:gd name="connsiteX2" fmla="*/ 285693 w 298551"/>
                <a:gd name="connsiteY2" fmla="*/ 61914 h 88412"/>
                <a:gd name="connsiteX3" fmla="*/ 13624 w 298551"/>
                <a:gd name="connsiteY3" fmla="*/ 66677 h 88412"/>
                <a:gd name="connsiteX4" fmla="*/ 27911 w 298551"/>
                <a:gd name="connsiteY4" fmla="*/ 2382 h 88412"/>
                <a:gd name="connsiteX0" fmla="*/ 27911 w 382773"/>
                <a:gd name="connsiteY0" fmla="*/ 371476 h 457506"/>
                <a:gd name="connsiteX1" fmla="*/ 376182 w 382773"/>
                <a:gd name="connsiteY1" fmla="*/ 0 h 457506"/>
                <a:gd name="connsiteX2" fmla="*/ 285693 w 382773"/>
                <a:gd name="connsiteY2" fmla="*/ 431008 h 457506"/>
                <a:gd name="connsiteX3" fmla="*/ 13624 w 382773"/>
                <a:gd name="connsiteY3" fmla="*/ 435771 h 457506"/>
                <a:gd name="connsiteX4" fmla="*/ 27911 w 382773"/>
                <a:gd name="connsiteY4" fmla="*/ 371476 h 457506"/>
                <a:gd name="connsiteX0" fmla="*/ 27911 w 443703"/>
                <a:gd name="connsiteY0" fmla="*/ 375367 h 442860"/>
                <a:gd name="connsiteX1" fmla="*/ 376182 w 443703"/>
                <a:gd name="connsiteY1" fmla="*/ 3891 h 442860"/>
                <a:gd name="connsiteX2" fmla="*/ 440474 w 443703"/>
                <a:gd name="connsiteY2" fmla="*/ 8656 h 442860"/>
                <a:gd name="connsiteX3" fmla="*/ 13624 w 443703"/>
                <a:gd name="connsiteY3" fmla="*/ 439662 h 442860"/>
                <a:gd name="connsiteX4" fmla="*/ 27911 w 443703"/>
                <a:gd name="connsiteY4" fmla="*/ 375367 h 442860"/>
                <a:gd name="connsiteX0" fmla="*/ 27911 w 440474"/>
                <a:gd name="connsiteY0" fmla="*/ 385943 h 453436"/>
                <a:gd name="connsiteX1" fmla="*/ 376182 w 440474"/>
                <a:gd name="connsiteY1" fmla="*/ 14467 h 453436"/>
                <a:gd name="connsiteX2" fmla="*/ 440474 w 440474"/>
                <a:gd name="connsiteY2" fmla="*/ 19232 h 453436"/>
                <a:gd name="connsiteX3" fmla="*/ 13624 w 440474"/>
                <a:gd name="connsiteY3" fmla="*/ 450238 h 453436"/>
                <a:gd name="connsiteX4" fmla="*/ 27911 w 440474"/>
                <a:gd name="connsiteY4" fmla="*/ 385943 h 453436"/>
                <a:gd name="connsiteX0" fmla="*/ 27911 w 440474"/>
                <a:gd name="connsiteY0" fmla="*/ 395912 h 463405"/>
                <a:gd name="connsiteX1" fmla="*/ 376182 w 440474"/>
                <a:gd name="connsiteY1" fmla="*/ 24436 h 463405"/>
                <a:gd name="connsiteX2" fmla="*/ 440474 w 440474"/>
                <a:gd name="connsiteY2" fmla="*/ 29201 h 463405"/>
                <a:gd name="connsiteX3" fmla="*/ 13624 w 440474"/>
                <a:gd name="connsiteY3" fmla="*/ 460207 h 463405"/>
                <a:gd name="connsiteX4" fmla="*/ 27911 w 440474"/>
                <a:gd name="connsiteY4" fmla="*/ 395912 h 463405"/>
                <a:gd name="connsiteX0" fmla="*/ 27911 w 447618"/>
                <a:gd name="connsiteY0" fmla="*/ 394692 h 462201"/>
                <a:gd name="connsiteX1" fmla="*/ 376182 w 447618"/>
                <a:gd name="connsiteY1" fmla="*/ 23216 h 462201"/>
                <a:gd name="connsiteX2" fmla="*/ 447618 w 447618"/>
                <a:gd name="connsiteY2" fmla="*/ 30363 h 462201"/>
                <a:gd name="connsiteX3" fmla="*/ 13624 w 447618"/>
                <a:gd name="connsiteY3" fmla="*/ 458987 h 462201"/>
                <a:gd name="connsiteX4" fmla="*/ 27911 w 447618"/>
                <a:gd name="connsiteY4" fmla="*/ 394692 h 462201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  <a:gd name="connsiteX0" fmla="*/ 27911 w 452610"/>
                <a:gd name="connsiteY0" fmla="*/ 394692 h 468028"/>
                <a:gd name="connsiteX1" fmla="*/ 376182 w 452610"/>
                <a:gd name="connsiteY1" fmla="*/ 23216 h 468028"/>
                <a:gd name="connsiteX2" fmla="*/ 447618 w 452610"/>
                <a:gd name="connsiteY2" fmla="*/ 30363 h 468028"/>
                <a:gd name="connsiteX3" fmla="*/ 13624 w 452610"/>
                <a:gd name="connsiteY3" fmla="*/ 458987 h 468028"/>
                <a:gd name="connsiteX4" fmla="*/ 27911 w 452610"/>
                <a:gd name="connsiteY4" fmla="*/ 394692 h 46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610" h="468028">
                  <a:moveTo>
                    <a:pt x="27911" y="394692"/>
                  </a:moveTo>
                  <a:cubicBezTo>
                    <a:pt x="93201" y="406597"/>
                    <a:pt x="422810" y="339923"/>
                    <a:pt x="376182" y="23216"/>
                  </a:cubicBezTo>
                  <a:cubicBezTo>
                    <a:pt x="396026" y="-5359"/>
                    <a:pt x="442062" y="-12500"/>
                    <a:pt x="447618" y="30363"/>
                  </a:cubicBezTo>
                  <a:cubicBezTo>
                    <a:pt x="501390" y="377232"/>
                    <a:pt x="105107" y="505024"/>
                    <a:pt x="13624" y="458987"/>
                  </a:cubicBezTo>
                  <a:cubicBezTo>
                    <a:pt x="-10982" y="426443"/>
                    <a:pt x="130" y="396280"/>
                    <a:pt x="27911" y="394692"/>
                  </a:cubicBezTo>
                  <a:close/>
                </a:path>
              </a:pathLst>
            </a:custGeom>
            <a:solidFill>
              <a:srgbClr val="2639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50" name="Group 3049">
              <a:extLst>
                <a:ext uri="{FF2B5EF4-FFF2-40B4-BE49-F238E27FC236}">
                  <a16:creationId xmlns:a16="http://schemas.microsoft.com/office/drawing/2014/main" id="{00968AA5-6CE1-EBDB-9BA1-BDB23C8EE17A}"/>
                </a:ext>
              </a:extLst>
            </p:cNvPr>
            <p:cNvGrpSpPr/>
            <p:nvPr/>
          </p:nvGrpSpPr>
          <p:grpSpPr>
            <a:xfrm>
              <a:off x="12072921" y="7260635"/>
              <a:ext cx="462280" cy="465521"/>
              <a:chOff x="12072921" y="7260635"/>
              <a:chExt cx="462280" cy="465521"/>
            </a:xfrm>
          </p:grpSpPr>
          <p:sp>
            <p:nvSpPr>
              <p:cNvPr id="2977" name="Freeform: Shape 2976">
                <a:extLst>
                  <a:ext uri="{FF2B5EF4-FFF2-40B4-BE49-F238E27FC236}">
                    <a16:creationId xmlns:a16="http://schemas.microsoft.com/office/drawing/2014/main" id="{F941DD7F-0CD5-C8A8-F191-5155883A0E2E}"/>
                  </a:ext>
                </a:extLst>
              </p:cNvPr>
              <p:cNvSpPr/>
              <p:nvPr/>
            </p:nvSpPr>
            <p:spPr>
              <a:xfrm>
                <a:off x="12104710" y="7292400"/>
                <a:ext cx="430491" cy="432500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30491" h="432500">
                    <a:moveTo>
                      <a:pt x="424656" y="0"/>
                    </a:moveTo>
                    <a:cubicBezTo>
                      <a:pt x="473075" y="284163"/>
                      <a:pt x="210344" y="444499"/>
                      <a:pt x="0" y="431799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78" name="Freeform: Shape 2977">
                <a:extLst>
                  <a:ext uri="{FF2B5EF4-FFF2-40B4-BE49-F238E27FC236}">
                    <a16:creationId xmlns:a16="http://schemas.microsoft.com/office/drawing/2014/main" id="{183332C5-99A6-9BF0-7A0C-E61912E960A9}"/>
                  </a:ext>
                </a:extLst>
              </p:cNvPr>
              <p:cNvSpPr/>
              <p:nvPr/>
            </p:nvSpPr>
            <p:spPr>
              <a:xfrm>
                <a:off x="12452371" y="7260635"/>
                <a:ext cx="74612" cy="38903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269874 w 281327"/>
                  <a:gd name="connsiteY0" fmla="*/ 0 h 577438"/>
                  <a:gd name="connsiteX1" fmla="*/ 0 w 281327"/>
                  <a:gd name="connsiteY1" fmla="*/ 577056 h 577438"/>
                  <a:gd name="connsiteX0" fmla="*/ 67468 w 131028"/>
                  <a:gd name="connsiteY0" fmla="*/ 15875 h 140896"/>
                  <a:gd name="connsiteX1" fmla="*/ 0 w 131028"/>
                  <a:gd name="connsiteY1" fmla="*/ 0 h 140896"/>
                  <a:gd name="connsiteX0" fmla="*/ 67468 w 80309"/>
                  <a:gd name="connsiteY0" fmla="*/ 22502 h 133374"/>
                  <a:gd name="connsiteX1" fmla="*/ 0 w 80309"/>
                  <a:gd name="connsiteY1" fmla="*/ 6627 h 133374"/>
                  <a:gd name="connsiteX0" fmla="*/ 67468 w 67828"/>
                  <a:gd name="connsiteY0" fmla="*/ 49849 h 49849"/>
                  <a:gd name="connsiteX1" fmla="*/ 0 w 67828"/>
                  <a:gd name="connsiteY1" fmla="*/ 33974 h 49849"/>
                  <a:gd name="connsiteX0" fmla="*/ 68480 w 68743"/>
                  <a:gd name="connsiteY0" fmla="*/ 42787 h 42787"/>
                  <a:gd name="connsiteX1" fmla="*/ 1012 w 68743"/>
                  <a:gd name="connsiteY1" fmla="*/ 26912 h 42787"/>
                  <a:gd name="connsiteX0" fmla="*/ 70835 w 71092"/>
                  <a:gd name="connsiteY0" fmla="*/ 35041 h 35041"/>
                  <a:gd name="connsiteX1" fmla="*/ 986 w 71092"/>
                  <a:gd name="connsiteY1" fmla="*/ 33453 h 35041"/>
                  <a:gd name="connsiteX0" fmla="*/ 69849 w 70163"/>
                  <a:gd name="connsiteY0" fmla="*/ 36810 h 36810"/>
                  <a:gd name="connsiteX1" fmla="*/ 0 w 70163"/>
                  <a:gd name="connsiteY1" fmla="*/ 35222 h 36810"/>
                  <a:gd name="connsiteX0" fmla="*/ 69849 w 69849"/>
                  <a:gd name="connsiteY0" fmla="*/ 37705 h 37705"/>
                  <a:gd name="connsiteX1" fmla="*/ 0 w 69849"/>
                  <a:gd name="connsiteY1" fmla="*/ 36117 h 37705"/>
                  <a:gd name="connsiteX0" fmla="*/ 74612 w 74612"/>
                  <a:gd name="connsiteY0" fmla="*/ 38903 h 38903"/>
                  <a:gd name="connsiteX1" fmla="*/ 0 w 74612"/>
                  <a:gd name="connsiteY1" fmla="*/ 34934 h 3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612" h="38903">
                    <a:moveTo>
                      <a:pt x="74612" y="38903"/>
                    </a:moveTo>
                    <a:cubicBezTo>
                      <a:pt x="73025" y="-12691"/>
                      <a:pt x="5556" y="-11897"/>
                      <a:pt x="0" y="34934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79" name="Freeform: Shape 2978">
                <a:extLst>
                  <a:ext uri="{FF2B5EF4-FFF2-40B4-BE49-F238E27FC236}">
                    <a16:creationId xmlns:a16="http://schemas.microsoft.com/office/drawing/2014/main" id="{FEC475F0-BD5A-465A-1B07-9E0D4C294DC7}"/>
                  </a:ext>
                </a:extLst>
              </p:cNvPr>
              <p:cNvSpPr/>
              <p:nvPr/>
            </p:nvSpPr>
            <p:spPr>
              <a:xfrm>
                <a:off x="12116617" y="7297162"/>
                <a:ext cx="336625" cy="355875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336550 w 344690"/>
                  <a:gd name="connsiteY0" fmla="*/ 0 h 368603"/>
                  <a:gd name="connsiteX1" fmla="*/ 0 w 344690"/>
                  <a:gd name="connsiteY1" fmla="*/ 367506 h 368603"/>
                  <a:gd name="connsiteX0" fmla="*/ 336550 w 343133"/>
                  <a:gd name="connsiteY0" fmla="*/ 0 h 367511"/>
                  <a:gd name="connsiteX1" fmla="*/ 0 w 343133"/>
                  <a:gd name="connsiteY1" fmla="*/ 367506 h 367511"/>
                  <a:gd name="connsiteX0" fmla="*/ 336550 w 338227"/>
                  <a:gd name="connsiteY0" fmla="*/ 0 h 367512"/>
                  <a:gd name="connsiteX1" fmla="*/ 0 w 338227"/>
                  <a:gd name="connsiteY1" fmla="*/ 367506 h 367512"/>
                  <a:gd name="connsiteX0" fmla="*/ 334169 w 335864"/>
                  <a:gd name="connsiteY0" fmla="*/ 0 h 355607"/>
                  <a:gd name="connsiteX1" fmla="*/ 0 w 335864"/>
                  <a:gd name="connsiteY1" fmla="*/ 355600 h 355607"/>
                  <a:gd name="connsiteX0" fmla="*/ 334169 w 335812"/>
                  <a:gd name="connsiteY0" fmla="*/ 0 h 355600"/>
                  <a:gd name="connsiteX1" fmla="*/ 0 w 335812"/>
                  <a:gd name="connsiteY1" fmla="*/ 355600 h 355600"/>
                  <a:gd name="connsiteX0" fmla="*/ 334169 w 335829"/>
                  <a:gd name="connsiteY0" fmla="*/ 0 h 355899"/>
                  <a:gd name="connsiteX1" fmla="*/ 0 w 335829"/>
                  <a:gd name="connsiteY1" fmla="*/ 355600 h 355899"/>
                  <a:gd name="connsiteX0" fmla="*/ 334169 w 336913"/>
                  <a:gd name="connsiteY0" fmla="*/ 0 h 355875"/>
                  <a:gd name="connsiteX1" fmla="*/ 0 w 336913"/>
                  <a:gd name="connsiteY1" fmla="*/ 355600 h 355875"/>
                  <a:gd name="connsiteX0" fmla="*/ 334169 w 336625"/>
                  <a:gd name="connsiteY0" fmla="*/ 0 h 355875"/>
                  <a:gd name="connsiteX1" fmla="*/ 0 w 336625"/>
                  <a:gd name="connsiteY1" fmla="*/ 355600 h 355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6625" h="355875">
                    <a:moveTo>
                      <a:pt x="334169" y="0"/>
                    </a:moveTo>
                    <a:cubicBezTo>
                      <a:pt x="363539" y="284164"/>
                      <a:pt x="122239" y="361155"/>
                      <a:pt x="0" y="355600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80" name="Freeform: Shape 2979">
                <a:extLst>
                  <a:ext uri="{FF2B5EF4-FFF2-40B4-BE49-F238E27FC236}">
                    <a16:creationId xmlns:a16="http://schemas.microsoft.com/office/drawing/2014/main" id="{46EE7AE1-150C-FA55-1A23-23763047BDA8}"/>
                  </a:ext>
                </a:extLst>
              </p:cNvPr>
              <p:cNvSpPr/>
              <p:nvPr/>
            </p:nvSpPr>
            <p:spPr>
              <a:xfrm rot="15941138">
                <a:off x="12057506" y="7669952"/>
                <a:ext cx="71619" cy="40790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269874 w 281327"/>
                  <a:gd name="connsiteY0" fmla="*/ 0 h 577438"/>
                  <a:gd name="connsiteX1" fmla="*/ 0 w 281327"/>
                  <a:gd name="connsiteY1" fmla="*/ 577056 h 577438"/>
                  <a:gd name="connsiteX0" fmla="*/ 67468 w 131028"/>
                  <a:gd name="connsiteY0" fmla="*/ 15875 h 140896"/>
                  <a:gd name="connsiteX1" fmla="*/ 0 w 131028"/>
                  <a:gd name="connsiteY1" fmla="*/ 0 h 140896"/>
                  <a:gd name="connsiteX0" fmla="*/ 67468 w 80309"/>
                  <a:gd name="connsiteY0" fmla="*/ 22502 h 133374"/>
                  <a:gd name="connsiteX1" fmla="*/ 0 w 80309"/>
                  <a:gd name="connsiteY1" fmla="*/ 6627 h 133374"/>
                  <a:gd name="connsiteX0" fmla="*/ 67468 w 67828"/>
                  <a:gd name="connsiteY0" fmla="*/ 49849 h 49849"/>
                  <a:gd name="connsiteX1" fmla="*/ 0 w 67828"/>
                  <a:gd name="connsiteY1" fmla="*/ 33974 h 49849"/>
                  <a:gd name="connsiteX0" fmla="*/ 68480 w 68743"/>
                  <a:gd name="connsiteY0" fmla="*/ 42787 h 42787"/>
                  <a:gd name="connsiteX1" fmla="*/ 1012 w 68743"/>
                  <a:gd name="connsiteY1" fmla="*/ 26912 h 42787"/>
                  <a:gd name="connsiteX0" fmla="*/ 70835 w 71092"/>
                  <a:gd name="connsiteY0" fmla="*/ 35041 h 35041"/>
                  <a:gd name="connsiteX1" fmla="*/ 986 w 71092"/>
                  <a:gd name="connsiteY1" fmla="*/ 33453 h 35041"/>
                  <a:gd name="connsiteX0" fmla="*/ 69849 w 70163"/>
                  <a:gd name="connsiteY0" fmla="*/ 36810 h 36810"/>
                  <a:gd name="connsiteX1" fmla="*/ 0 w 70163"/>
                  <a:gd name="connsiteY1" fmla="*/ 35222 h 36810"/>
                  <a:gd name="connsiteX0" fmla="*/ 69849 w 69849"/>
                  <a:gd name="connsiteY0" fmla="*/ 37705 h 37705"/>
                  <a:gd name="connsiteX1" fmla="*/ 0 w 69849"/>
                  <a:gd name="connsiteY1" fmla="*/ 36117 h 37705"/>
                  <a:gd name="connsiteX0" fmla="*/ 74612 w 74612"/>
                  <a:gd name="connsiteY0" fmla="*/ 38903 h 38903"/>
                  <a:gd name="connsiteX1" fmla="*/ 0 w 74612"/>
                  <a:gd name="connsiteY1" fmla="*/ 34934 h 38903"/>
                  <a:gd name="connsiteX0" fmla="*/ 71342 w 71342"/>
                  <a:gd name="connsiteY0" fmla="*/ 45407 h 45407"/>
                  <a:gd name="connsiteX1" fmla="*/ 0 w 71342"/>
                  <a:gd name="connsiteY1" fmla="*/ 29745 h 45407"/>
                  <a:gd name="connsiteX0" fmla="*/ 71342 w 71342"/>
                  <a:gd name="connsiteY0" fmla="*/ 43214 h 43214"/>
                  <a:gd name="connsiteX1" fmla="*/ 0 w 71342"/>
                  <a:gd name="connsiteY1" fmla="*/ 27552 h 43214"/>
                  <a:gd name="connsiteX0" fmla="*/ 71342 w 71619"/>
                  <a:gd name="connsiteY0" fmla="*/ 40790 h 40790"/>
                  <a:gd name="connsiteX1" fmla="*/ 0 w 71619"/>
                  <a:gd name="connsiteY1" fmla="*/ 25128 h 40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619" h="40790">
                    <a:moveTo>
                      <a:pt x="71342" y="40790"/>
                    </a:moveTo>
                    <a:cubicBezTo>
                      <a:pt x="76342" y="-3143"/>
                      <a:pt x="12322" y="-16417"/>
                      <a:pt x="0" y="25128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045" name="Oval 3044">
            <a:extLst>
              <a:ext uri="{FF2B5EF4-FFF2-40B4-BE49-F238E27FC236}">
                <a16:creationId xmlns:a16="http://schemas.microsoft.com/office/drawing/2014/main" id="{86AA0245-688E-176A-D5B2-6E58F0AA0E84}"/>
              </a:ext>
            </a:extLst>
          </p:cNvPr>
          <p:cNvSpPr/>
          <p:nvPr/>
        </p:nvSpPr>
        <p:spPr>
          <a:xfrm>
            <a:off x="12814233" y="7616825"/>
            <a:ext cx="139914" cy="139914"/>
          </a:xfrm>
          <a:prstGeom prst="ellipse">
            <a:avLst/>
          </a:prstGeom>
          <a:solidFill>
            <a:srgbClr val="269E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17EC91BC-0DFD-A4E3-E212-384FADFAB9DE}"/>
              </a:ext>
            </a:extLst>
          </p:cNvPr>
          <p:cNvGrpSpPr/>
          <p:nvPr/>
        </p:nvGrpSpPr>
        <p:grpSpPr>
          <a:xfrm>
            <a:off x="11970544" y="7803354"/>
            <a:ext cx="316142" cy="172452"/>
            <a:chOff x="11970544" y="7803354"/>
            <a:chExt cx="316142" cy="172452"/>
          </a:xfrm>
        </p:grpSpPr>
        <p:sp>
          <p:nvSpPr>
            <p:cNvPr id="3057" name="Freeform: Shape 3056">
              <a:extLst>
                <a:ext uri="{FF2B5EF4-FFF2-40B4-BE49-F238E27FC236}">
                  <a16:creationId xmlns:a16="http://schemas.microsoft.com/office/drawing/2014/main" id="{D6ED774F-0A2E-1B9E-71C1-82377A613166}"/>
                </a:ext>
              </a:extLst>
            </p:cNvPr>
            <p:cNvSpPr/>
            <p:nvPr/>
          </p:nvSpPr>
          <p:spPr>
            <a:xfrm>
              <a:off x="11970544" y="7848599"/>
              <a:ext cx="121444" cy="104776"/>
            </a:xfrm>
            <a:custGeom>
              <a:avLst/>
              <a:gdLst>
                <a:gd name="connsiteX0" fmla="*/ 0 w 142875"/>
                <a:gd name="connsiteY0" fmla="*/ 0 h 157163"/>
                <a:gd name="connsiteX1" fmla="*/ 142875 w 142875"/>
                <a:gd name="connsiteY1" fmla="*/ 157163 h 157163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1445"/>
                <a:gd name="connsiteX1" fmla="*/ 161925 w 161925"/>
                <a:gd name="connsiteY1" fmla="*/ 121445 h 121445"/>
                <a:gd name="connsiteX0" fmla="*/ 0 w 121444"/>
                <a:gd name="connsiteY0" fmla="*/ 0 h 104776"/>
                <a:gd name="connsiteX1" fmla="*/ 121444 w 121444"/>
                <a:gd name="connsiteY1" fmla="*/ 104776 h 10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444" h="104776">
                  <a:moveTo>
                    <a:pt x="0" y="0"/>
                  </a:moveTo>
                  <a:lnTo>
                    <a:pt x="121444" y="104776"/>
                  </a:lnTo>
                </a:path>
              </a:pathLst>
            </a:custGeom>
            <a:noFill/>
            <a:ln cap="rnd">
              <a:solidFill>
                <a:srgbClr val="236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9" name="Freeform: Shape 3058">
              <a:extLst>
                <a:ext uri="{FF2B5EF4-FFF2-40B4-BE49-F238E27FC236}">
                  <a16:creationId xmlns:a16="http://schemas.microsoft.com/office/drawing/2014/main" id="{32CD1CB9-DA5E-43BA-CE61-C9CAA8E2FE35}"/>
                </a:ext>
              </a:extLst>
            </p:cNvPr>
            <p:cNvSpPr/>
            <p:nvPr/>
          </p:nvSpPr>
          <p:spPr>
            <a:xfrm>
              <a:off x="12096751" y="7922418"/>
              <a:ext cx="189935" cy="53388"/>
            </a:xfrm>
            <a:custGeom>
              <a:avLst/>
              <a:gdLst>
                <a:gd name="connsiteX0" fmla="*/ 0 w 142875"/>
                <a:gd name="connsiteY0" fmla="*/ 0 h 157163"/>
                <a:gd name="connsiteX1" fmla="*/ 142875 w 142875"/>
                <a:gd name="connsiteY1" fmla="*/ 157163 h 157163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1445"/>
                <a:gd name="connsiteX1" fmla="*/ 161925 w 161925"/>
                <a:gd name="connsiteY1" fmla="*/ 121445 h 121445"/>
                <a:gd name="connsiteX0" fmla="*/ 0 w 121444"/>
                <a:gd name="connsiteY0" fmla="*/ 0 h 104776"/>
                <a:gd name="connsiteX1" fmla="*/ 121444 w 121444"/>
                <a:gd name="connsiteY1" fmla="*/ 104776 h 104776"/>
                <a:gd name="connsiteX0" fmla="*/ 0 w 147637"/>
                <a:gd name="connsiteY0" fmla="*/ 0 h 147638"/>
                <a:gd name="connsiteX1" fmla="*/ 147637 w 147637"/>
                <a:gd name="connsiteY1" fmla="*/ 147638 h 147638"/>
                <a:gd name="connsiteX0" fmla="*/ 0 w 190500"/>
                <a:gd name="connsiteY0" fmla="*/ 9524 h 9524"/>
                <a:gd name="connsiteX1" fmla="*/ 190500 w 190500"/>
                <a:gd name="connsiteY1" fmla="*/ 0 h 9524"/>
                <a:gd name="connsiteX0" fmla="*/ 0 w 10000"/>
                <a:gd name="connsiteY0" fmla="*/ 10000 h 45649"/>
                <a:gd name="connsiteX1" fmla="*/ 10000 w 10000"/>
                <a:gd name="connsiteY1" fmla="*/ 0 h 45649"/>
                <a:gd name="connsiteX0" fmla="*/ 0 w 10000"/>
                <a:gd name="connsiteY0" fmla="*/ 10000 h 64284"/>
                <a:gd name="connsiteX1" fmla="*/ 10000 w 10000"/>
                <a:gd name="connsiteY1" fmla="*/ 0 h 64284"/>
                <a:gd name="connsiteX0" fmla="*/ 0 w 10000"/>
                <a:gd name="connsiteY0" fmla="*/ 10000 h 51532"/>
                <a:gd name="connsiteX1" fmla="*/ 10000 w 10000"/>
                <a:gd name="connsiteY1" fmla="*/ 0 h 51532"/>
                <a:gd name="connsiteX0" fmla="*/ 0 w 10000"/>
                <a:gd name="connsiteY0" fmla="*/ 10000 h 29441"/>
                <a:gd name="connsiteX1" fmla="*/ 10000 w 10000"/>
                <a:gd name="connsiteY1" fmla="*/ 0 h 29441"/>
                <a:gd name="connsiteX0" fmla="*/ 0 w 9750"/>
                <a:gd name="connsiteY0" fmla="*/ 37503 h 46531"/>
                <a:gd name="connsiteX1" fmla="*/ 9750 w 9750"/>
                <a:gd name="connsiteY1" fmla="*/ 0 h 46531"/>
                <a:gd name="connsiteX0" fmla="*/ 0 w 10128"/>
                <a:gd name="connsiteY0" fmla="*/ 8060 h 10000"/>
                <a:gd name="connsiteX1" fmla="*/ 10128 w 10128"/>
                <a:gd name="connsiteY1" fmla="*/ 0 h 10000"/>
                <a:gd name="connsiteX0" fmla="*/ 0 w 10235"/>
                <a:gd name="connsiteY0" fmla="*/ 8060 h 10626"/>
                <a:gd name="connsiteX1" fmla="*/ 10128 w 10235"/>
                <a:gd name="connsiteY1" fmla="*/ 0 h 10626"/>
                <a:gd name="connsiteX0" fmla="*/ 0 w 10226"/>
                <a:gd name="connsiteY0" fmla="*/ 8060 h 12047"/>
                <a:gd name="connsiteX1" fmla="*/ 10128 w 10226"/>
                <a:gd name="connsiteY1" fmla="*/ 0 h 1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26" h="12047">
                  <a:moveTo>
                    <a:pt x="0" y="8060"/>
                  </a:moveTo>
                  <a:cubicBezTo>
                    <a:pt x="3290" y="15404"/>
                    <a:pt x="11196" y="12538"/>
                    <a:pt x="10128" y="0"/>
                  </a:cubicBezTo>
                </a:path>
              </a:pathLst>
            </a:custGeom>
            <a:noFill/>
            <a:ln cap="rnd">
              <a:solidFill>
                <a:srgbClr val="236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8" name="Rectangle 3077">
              <a:extLst>
                <a:ext uri="{FF2B5EF4-FFF2-40B4-BE49-F238E27FC236}">
                  <a16:creationId xmlns:a16="http://schemas.microsoft.com/office/drawing/2014/main" id="{D15C1096-A2BC-D5B1-A179-DB0D65814651}"/>
                </a:ext>
              </a:extLst>
            </p:cNvPr>
            <p:cNvSpPr/>
            <p:nvPr/>
          </p:nvSpPr>
          <p:spPr>
            <a:xfrm>
              <a:off x="11984833" y="7817642"/>
              <a:ext cx="298700" cy="156643"/>
            </a:xfrm>
            <a:custGeom>
              <a:avLst/>
              <a:gdLst>
                <a:gd name="connsiteX0" fmla="*/ 0 w 320905"/>
                <a:gd name="connsiteY0" fmla="*/ 0 h 185740"/>
                <a:gd name="connsiteX1" fmla="*/ 320905 w 320905"/>
                <a:gd name="connsiteY1" fmla="*/ 0 h 185740"/>
                <a:gd name="connsiteX2" fmla="*/ 320905 w 320905"/>
                <a:gd name="connsiteY2" fmla="*/ 185740 h 185740"/>
                <a:gd name="connsiteX3" fmla="*/ 0 w 320905"/>
                <a:gd name="connsiteY3" fmla="*/ 185740 h 185740"/>
                <a:gd name="connsiteX4" fmla="*/ 0 w 320905"/>
                <a:gd name="connsiteY4" fmla="*/ 0 h 185740"/>
                <a:gd name="connsiteX0" fmla="*/ 0 w 320905"/>
                <a:gd name="connsiteY0" fmla="*/ 0 h 185740"/>
                <a:gd name="connsiteX1" fmla="*/ 216130 w 320905"/>
                <a:gd name="connsiteY1" fmla="*/ 14288 h 185740"/>
                <a:gd name="connsiteX2" fmla="*/ 320905 w 320905"/>
                <a:gd name="connsiteY2" fmla="*/ 185740 h 185740"/>
                <a:gd name="connsiteX3" fmla="*/ 0 w 320905"/>
                <a:gd name="connsiteY3" fmla="*/ 185740 h 185740"/>
                <a:gd name="connsiteX4" fmla="*/ 0 w 320905"/>
                <a:gd name="connsiteY4" fmla="*/ 0 h 185740"/>
                <a:gd name="connsiteX0" fmla="*/ 0 w 311380"/>
                <a:gd name="connsiteY0" fmla="*/ 0 h 185740"/>
                <a:gd name="connsiteX1" fmla="*/ 216130 w 311380"/>
                <a:gd name="connsiteY1" fmla="*/ 14288 h 185740"/>
                <a:gd name="connsiteX2" fmla="*/ 311380 w 311380"/>
                <a:gd name="connsiteY2" fmla="*/ 123827 h 185740"/>
                <a:gd name="connsiteX3" fmla="*/ 0 w 311380"/>
                <a:gd name="connsiteY3" fmla="*/ 185740 h 185740"/>
                <a:gd name="connsiteX4" fmla="*/ 0 w 311380"/>
                <a:gd name="connsiteY4" fmla="*/ 0 h 185740"/>
                <a:gd name="connsiteX0" fmla="*/ 0 w 311380"/>
                <a:gd name="connsiteY0" fmla="*/ 0 h 185740"/>
                <a:gd name="connsiteX1" fmla="*/ 225655 w 311380"/>
                <a:gd name="connsiteY1" fmla="*/ 14288 h 185740"/>
                <a:gd name="connsiteX2" fmla="*/ 311380 w 311380"/>
                <a:gd name="connsiteY2" fmla="*/ 123827 h 185740"/>
                <a:gd name="connsiteX3" fmla="*/ 0 w 311380"/>
                <a:gd name="connsiteY3" fmla="*/ 185740 h 185740"/>
                <a:gd name="connsiteX4" fmla="*/ 0 w 311380"/>
                <a:gd name="connsiteY4" fmla="*/ 0 h 185740"/>
                <a:gd name="connsiteX0" fmla="*/ 0 w 311380"/>
                <a:gd name="connsiteY0" fmla="*/ 0 h 140496"/>
                <a:gd name="connsiteX1" fmla="*/ 225655 w 311380"/>
                <a:gd name="connsiteY1" fmla="*/ 14288 h 140496"/>
                <a:gd name="connsiteX2" fmla="*/ 311380 w 311380"/>
                <a:gd name="connsiteY2" fmla="*/ 123827 h 140496"/>
                <a:gd name="connsiteX3" fmla="*/ 104775 w 311380"/>
                <a:gd name="connsiteY3" fmla="*/ 140496 h 140496"/>
                <a:gd name="connsiteX4" fmla="*/ 0 w 311380"/>
                <a:gd name="connsiteY4" fmla="*/ 0 h 140496"/>
                <a:gd name="connsiteX0" fmla="*/ 0 w 311380"/>
                <a:gd name="connsiteY0" fmla="*/ 0 h 150021"/>
                <a:gd name="connsiteX1" fmla="*/ 225655 w 311380"/>
                <a:gd name="connsiteY1" fmla="*/ 14288 h 150021"/>
                <a:gd name="connsiteX2" fmla="*/ 311380 w 311380"/>
                <a:gd name="connsiteY2" fmla="*/ 123827 h 150021"/>
                <a:gd name="connsiteX3" fmla="*/ 109537 w 311380"/>
                <a:gd name="connsiteY3" fmla="*/ 150021 h 150021"/>
                <a:gd name="connsiteX4" fmla="*/ 0 w 311380"/>
                <a:gd name="connsiteY4" fmla="*/ 0 h 150021"/>
                <a:gd name="connsiteX0" fmla="*/ 0 w 292330"/>
                <a:gd name="connsiteY0" fmla="*/ 35719 h 135733"/>
                <a:gd name="connsiteX1" fmla="*/ 206605 w 292330"/>
                <a:gd name="connsiteY1" fmla="*/ 0 h 135733"/>
                <a:gd name="connsiteX2" fmla="*/ 292330 w 292330"/>
                <a:gd name="connsiteY2" fmla="*/ 109539 h 135733"/>
                <a:gd name="connsiteX3" fmla="*/ 90487 w 292330"/>
                <a:gd name="connsiteY3" fmla="*/ 135733 h 135733"/>
                <a:gd name="connsiteX4" fmla="*/ 0 w 292330"/>
                <a:gd name="connsiteY4" fmla="*/ 35719 h 135733"/>
                <a:gd name="connsiteX0" fmla="*/ 0 w 292330"/>
                <a:gd name="connsiteY0" fmla="*/ 35719 h 152315"/>
                <a:gd name="connsiteX1" fmla="*/ 206605 w 292330"/>
                <a:gd name="connsiteY1" fmla="*/ 0 h 152315"/>
                <a:gd name="connsiteX2" fmla="*/ 292330 w 292330"/>
                <a:gd name="connsiteY2" fmla="*/ 109539 h 152315"/>
                <a:gd name="connsiteX3" fmla="*/ 90487 w 292330"/>
                <a:gd name="connsiteY3" fmla="*/ 135733 h 152315"/>
                <a:gd name="connsiteX4" fmla="*/ 0 w 292330"/>
                <a:gd name="connsiteY4" fmla="*/ 35719 h 152315"/>
                <a:gd name="connsiteX0" fmla="*/ 0 w 293785"/>
                <a:gd name="connsiteY0" fmla="*/ 35719 h 156643"/>
                <a:gd name="connsiteX1" fmla="*/ 206605 w 293785"/>
                <a:gd name="connsiteY1" fmla="*/ 0 h 156643"/>
                <a:gd name="connsiteX2" fmla="*/ 292330 w 293785"/>
                <a:gd name="connsiteY2" fmla="*/ 109539 h 156643"/>
                <a:gd name="connsiteX3" fmla="*/ 90487 w 293785"/>
                <a:gd name="connsiteY3" fmla="*/ 135733 h 156643"/>
                <a:gd name="connsiteX4" fmla="*/ 0 w 293785"/>
                <a:gd name="connsiteY4" fmla="*/ 35719 h 156643"/>
                <a:gd name="connsiteX0" fmla="*/ 0 w 298547"/>
                <a:gd name="connsiteY0" fmla="*/ 35719 h 156643"/>
                <a:gd name="connsiteX1" fmla="*/ 211367 w 298547"/>
                <a:gd name="connsiteY1" fmla="*/ 0 h 156643"/>
                <a:gd name="connsiteX2" fmla="*/ 297092 w 298547"/>
                <a:gd name="connsiteY2" fmla="*/ 109539 h 156643"/>
                <a:gd name="connsiteX3" fmla="*/ 95249 w 298547"/>
                <a:gd name="connsiteY3" fmla="*/ 135733 h 156643"/>
                <a:gd name="connsiteX4" fmla="*/ 0 w 298547"/>
                <a:gd name="connsiteY4" fmla="*/ 35719 h 156643"/>
                <a:gd name="connsiteX0" fmla="*/ 0 w 298700"/>
                <a:gd name="connsiteY0" fmla="*/ 35719 h 156643"/>
                <a:gd name="connsiteX1" fmla="*/ 211367 w 298700"/>
                <a:gd name="connsiteY1" fmla="*/ 0 h 156643"/>
                <a:gd name="connsiteX2" fmla="*/ 297092 w 298700"/>
                <a:gd name="connsiteY2" fmla="*/ 109539 h 156643"/>
                <a:gd name="connsiteX3" fmla="*/ 104774 w 298700"/>
                <a:gd name="connsiteY3" fmla="*/ 135733 h 156643"/>
                <a:gd name="connsiteX4" fmla="*/ 0 w 298700"/>
                <a:gd name="connsiteY4" fmla="*/ 35719 h 15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700" h="156643">
                  <a:moveTo>
                    <a:pt x="0" y="35719"/>
                  </a:moveTo>
                  <a:lnTo>
                    <a:pt x="211367" y="0"/>
                  </a:lnTo>
                  <a:lnTo>
                    <a:pt x="297092" y="109539"/>
                  </a:lnTo>
                  <a:cubicBezTo>
                    <a:pt x="310774" y="142082"/>
                    <a:pt x="236348" y="181770"/>
                    <a:pt x="104774" y="135733"/>
                  </a:cubicBezTo>
                  <a:lnTo>
                    <a:pt x="0" y="35719"/>
                  </a:lnTo>
                  <a:close/>
                </a:path>
              </a:pathLst>
            </a:custGeom>
            <a:solidFill>
              <a:srgbClr val="236C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58" name="Freeform: Shape 3057">
              <a:extLst>
                <a:ext uri="{FF2B5EF4-FFF2-40B4-BE49-F238E27FC236}">
                  <a16:creationId xmlns:a16="http://schemas.microsoft.com/office/drawing/2014/main" id="{AE33044E-CCD9-A746-7543-6DFD0D589C0B}"/>
                </a:ext>
              </a:extLst>
            </p:cNvPr>
            <p:cNvSpPr/>
            <p:nvPr/>
          </p:nvSpPr>
          <p:spPr>
            <a:xfrm>
              <a:off x="12194381" y="7803354"/>
              <a:ext cx="88106" cy="114301"/>
            </a:xfrm>
            <a:custGeom>
              <a:avLst/>
              <a:gdLst>
                <a:gd name="connsiteX0" fmla="*/ 0 w 142875"/>
                <a:gd name="connsiteY0" fmla="*/ 0 h 157163"/>
                <a:gd name="connsiteX1" fmla="*/ 142875 w 142875"/>
                <a:gd name="connsiteY1" fmla="*/ 157163 h 157163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6207"/>
                <a:gd name="connsiteX1" fmla="*/ 161925 w 161925"/>
                <a:gd name="connsiteY1" fmla="*/ 126207 h 126207"/>
                <a:gd name="connsiteX0" fmla="*/ 0 w 161925"/>
                <a:gd name="connsiteY0" fmla="*/ 0 h 121445"/>
                <a:gd name="connsiteX1" fmla="*/ 161925 w 161925"/>
                <a:gd name="connsiteY1" fmla="*/ 121445 h 121445"/>
                <a:gd name="connsiteX0" fmla="*/ 0 w 83344"/>
                <a:gd name="connsiteY0" fmla="*/ 0 h 128589"/>
                <a:gd name="connsiteX1" fmla="*/ 83344 w 83344"/>
                <a:gd name="connsiteY1" fmla="*/ 128589 h 128589"/>
                <a:gd name="connsiteX0" fmla="*/ 0 w 73819"/>
                <a:gd name="connsiteY0" fmla="*/ 0 h 104776"/>
                <a:gd name="connsiteX1" fmla="*/ 73819 w 73819"/>
                <a:gd name="connsiteY1" fmla="*/ 104776 h 104776"/>
                <a:gd name="connsiteX0" fmla="*/ 0 w 73819"/>
                <a:gd name="connsiteY0" fmla="*/ 0 h 116682"/>
                <a:gd name="connsiteX1" fmla="*/ 73819 w 73819"/>
                <a:gd name="connsiteY1" fmla="*/ 116682 h 116682"/>
                <a:gd name="connsiteX0" fmla="*/ 0 w 85725"/>
                <a:gd name="connsiteY0" fmla="*/ 0 h 140495"/>
                <a:gd name="connsiteX1" fmla="*/ 85725 w 85725"/>
                <a:gd name="connsiteY1" fmla="*/ 140495 h 140495"/>
                <a:gd name="connsiteX0" fmla="*/ 0 w 88106"/>
                <a:gd name="connsiteY0" fmla="*/ 0 h 114301"/>
                <a:gd name="connsiteX1" fmla="*/ 88106 w 88106"/>
                <a:gd name="connsiteY1" fmla="*/ 114301 h 1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106" h="114301">
                  <a:moveTo>
                    <a:pt x="0" y="0"/>
                  </a:moveTo>
                  <a:lnTo>
                    <a:pt x="88106" y="114301"/>
                  </a:lnTo>
                </a:path>
              </a:pathLst>
            </a:custGeom>
            <a:noFill/>
            <a:ln cap="rnd">
              <a:solidFill>
                <a:srgbClr val="236C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73" name="Group 3072">
            <a:extLst>
              <a:ext uri="{FF2B5EF4-FFF2-40B4-BE49-F238E27FC236}">
                <a16:creationId xmlns:a16="http://schemas.microsoft.com/office/drawing/2014/main" id="{47D76E81-C5FC-5A88-39B5-494566FE57CD}"/>
              </a:ext>
            </a:extLst>
          </p:cNvPr>
          <p:cNvGrpSpPr/>
          <p:nvPr/>
        </p:nvGrpSpPr>
        <p:grpSpPr>
          <a:xfrm>
            <a:off x="11960559" y="7784800"/>
            <a:ext cx="244206" cy="88456"/>
            <a:chOff x="11960559" y="7784800"/>
            <a:chExt cx="244206" cy="88456"/>
          </a:xfrm>
        </p:grpSpPr>
        <p:sp>
          <p:nvSpPr>
            <p:cNvPr id="3066" name="Rectangle 3065">
              <a:extLst>
                <a:ext uri="{FF2B5EF4-FFF2-40B4-BE49-F238E27FC236}">
                  <a16:creationId xmlns:a16="http://schemas.microsoft.com/office/drawing/2014/main" id="{FF6629B5-3B3B-F8D2-C89A-087AC65FA402}"/>
                </a:ext>
              </a:extLst>
            </p:cNvPr>
            <p:cNvSpPr/>
            <p:nvPr/>
          </p:nvSpPr>
          <p:spPr>
            <a:xfrm>
              <a:off x="11960559" y="7786687"/>
              <a:ext cx="241917" cy="84539"/>
            </a:xfrm>
            <a:custGeom>
              <a:avLst/>
              <a:gdLst>
                <a:gd name="connsiteX0" fmla="*/ 0 w 283975"/>
                <a:gd name="connsiteY0" fmla="*/ 0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0 w 283975"/>
                <a:gd name="connsiteY4" fmla="*/ 0 h 104776"/>
                <a:gd name="connsiteX0" fmla="*/ 30956 w 283975"/>
                <a:gd name="connsiteY0" fmla="*/ 16669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30956 w 283975"/>
                <a:gd name="connsiteY4" fmla="*/ 16669 h 104776"/>
                <a:gd name="connsiteX0" fmla="*/ 42862 w 283975"/>
                <a:gd name="connsiteY0" fmla="*/ 11906 h 104776"/>
                <a:gd name="connsiteX1" fmla="*/ 283975 w 283975"/>
                <a:gd name="connsiteY1" fmla="*/ 0 h 104776"/>
                <a:gd name="connsiteX2" fmla="*/ 283975 w 283975"/>
                <a:gd name="connsiteY2" fmla="*/ 104776 h 104776"/>
                <a:gd name="connsiteX3" fmla="*/ 0 w 283975"/>
                <a:gd name="connsiteY3" fmla="*/ 104776 h 104776"/>
                <a:gd name="connsiteX4" fmla="*/ 42862 w 283975"/>
                <a:gd name="connsiteY4" fmla="*/ 11906 h 104776"/>
                <a:gd name="connsiteX0" fmla="*/ 23812 w 264925"/>
                <a:gd name="connsiteY0" fmla="*/ 11906 h 104776"/>
                <a:gd name="connsiteX1" fmla="*/ 264925 w 264925"/>
                <a:gd name="connsiteY1" fmla="*/ 0 h 104776"/>
                <a:gd name="connsiteX2" fmla="*/ 264925 w 264925"/>
                <a:gd name="connsiteY2" fmla="*/ 104776 h 104776"/>
                <a:gd name="connsiteX3" fmla="*/ 0 w 264925"/>
                <a:gd name="connsiteY3" fmla="*/ 66676 h 104776"/>
                <a:gd name="connsiteX4" fmla="*/ 23812 w 264925"/>
                <a:gd name="connsiteY4" fmla="*/ 11906 h 104776"/>
                <a:gd name="connsiteX0" fmla="*/ 23812 w 264925"/>
                <a:gd name="connsiteY0" fmla="*/ 11906 h 88108"/>
                <a:gd name="connsiteX1" fmla="*/ 264925 w 264925"/>
                <a:gd name="connsiteY1" fmla="*/ 0 h 88108"/>
                <a:gd name="connsiteX2" fmla="*/ 248256 w 264925"/>
                <a:gd name="connsiteY2" fmla="*/ 88108 h 88108"/>
                <a:gd name="connsiteX3" fmla="*/ 0 w 264925"/>
                <a:gd name="connsiteY3" fmla="*/ 66676 h 88108"/>
                <a:gd name="connsiteX4" fmla="*/ 23812 w 264925"/>
                <a:gd name="connsiteY4" fmla="*/ 11906 h 88108"/>
                <a:gd name="connsiteX0" fmla="*/ 23812 w 248256"/>
                <a:gd name="connsiteY0" fmla="*/ 0 h 76202"/>
                <a:gd name="connsiteX1" fmla="*/ 214919 w 248256"/>
                <a:gd name="connsiteY1" fmla="*/ 19050 h 76202"/>
                <a:gd name="connsiteX2" fmla="*/ 248256 w 248256"/>
                <a:gd name="connsiteY2" fmla="*/ 76202 h 76202"/>
                <a:gd name="connsiteX3" fmla="*/ 0 w 248256"/>
                <a:gd name="connsiteY3" fmla="*/ 54770 h 76202"/>
                <a:gd name="connsiteX4" fmla="*/ 23812 w 248256"/>
                <a:gd name="connsiteY4" fmla="*/ 0 h 76202"/>
                <a:gd name="connsiteX0" fmla="*/ 23812 w 229206"/>
                <a:gd name="connsiteY0" fmla="*/ 0 h 71439"/>
                <a:gd name="connsiteX1" fmla="*/ 214919 w 229206"/>
                <a:gd name="connsiteY1" fmla="*/ 19050 h 71439"/>
                <a:gd name="connsiteX2" fmla="*/ 229206 w 229206"/>
                <a:gd name="connsiteY2" fmla="*/ 71439 h 71439"/>
                <a:gd name="connsiteX3" fmla="*/ 0 w 229206"/>
                <a:gd name="connsiteY3" fmla="*/ 54770 h 71439"/>
                <a:gd name="connsiteX4" fmla="*/ 23812 w 229206"/>
                <a:gd name="connsiteY4" fmla="*/ 0 h 71439"/>
                <a:gd name="connsiteX0" fmla="*/ 23812 w 229206"/>
                <a:gd name="connsiteY0" fmla="*/ 0 h 71439"/>
                <a:gd name="connsiteX1" fmla="*/ 219682 w 229206"/>
                <a:gd name="connsiteY1" fmla="*/ 14287 h 71439"/>
                <a:gd name="connsiteX2" fmla="*/ 229206 w 229206"/>
                <a:gd name="connsiteY2" fmla="*/ 71439 h 71439"/>
                <a:gd name="connsiteX3" fmla="*/ 0 w 229206"/>
                <a:gd name="connsiteY3" fmla="*/ 54770 h 71439"/>
                <a:gd name="connsiteX4" fmla="*/ 23812 w 229206"/>
                <a:gd name="connsiteY4" fmla="*/ 0 h 71439"/>
                <a:gd name="connsiteX0" fmla="*/ 23812 w 236873"/>
                <a:gd name="connsiteY0" fmla="*/ 0 h 71439"/>
                <a:gd name="connsiteX1" fmla="*/ 219682 w 236873"/>
                <a:gd name="connsiteY1" fmla="*/ 14287 h 71439"/>
                <a:gd name="connsiteX2" fmla="*/ 229206 w 236873"/>
                <a:gd name="connsiteY2" fmla="*/ 71439 h 71439"/>
                <a:gd name="connsiteX3" fmla="*/ 0 w 236873"/>
                <a:gd name="connsiteY3" fmla="*/ 54770 h 71439"/>
                <a:gd name="connsiteX4" fmla="*/ 23812 w 236873"/>
                <a:gd name="connsiteY4" fmla="*/ 0 h 71439"/>
                <a:gd name="connsiteX0" fmla="*/ 23812 w 243197"/>
                <a:gd name="connsiteY0" fmla="*/ 0 h 71439"/>
                <a:gd name="connsiteX1" fmla="*/ 219682 w 243197"/>
                <a:gd name="connsiteY1" fmla="*/ 14287 h 71439"/>
                <a:gd name="connsiteX2" fmla="*/ 229206 w 243197"/>
                <a:gd name="connsiteY2" fmla="*/ 71439 h 71439"/>
                <a:gd name="connsiteX3" fmla="*/ 0 w 243197"/>
                <a:gd name="connsiteY3" fmla="*/ 54770 h 71439"/>
                <a:gd name="connsiteX4" fmla="*/ 23812 w 243197"/>
                <a:gd name="connsiteY4" fmla="*/ 0 h 71439"/>
                <a:gd name="connsiteX0" fmla="*/ 19050 w 238435"/>
                <a:gd name="connsiteY0" fmla="*/ 0 h 71439"/>
                <a:gd name="connsiteX1" fmla="*/ 214920 w 238435"/>
                <a:gd name="connsiteY1" fmla="*/ 14287 h 71439"/>
                <a:gd name="connsiteX2" fmla="*/ 224444 w 238435"/>
                <a:gd name="connsiteY2" fmla="*/ 71439 h 71439"/>
                <a:gd name="connsiteX3" fmla="*/ 0 w 238435"/>
                <a:gd name="connsiteY3" fmla="*/ 54770 h 71439"/>
                <a:gd name="connsiteX4" fmla="*/ 19050 w 238435"/>
                <a:gd name="connsiteY4" fmla="*/ 0 h 71439"/>
                <a:gd name="connsiteX0" fmla="*/ 22557 w 241942"/>
                <a:gd name="connsiteY0" fmla="*/ 0 h 71439"/>
                <a:gd name="connsiteX1" fmla="*/ 218427 w 241942"/>
                <a:gd name="connsiteY1" fmla="*/ 14287 h 71439"/>
                <a:gd name="connsiteX2" fmla="*/ 227951 w 241942"/>
                <a:gd name="connsiteY2" fmla="*/ 71439 h 71439"/>
                <a:gd name="connsiteX3" fmla="*/ 3507 w 241942"/>
                <a:gd name="connsiteY3" fmla="*/ 54770 h 71439"/>
                <a:gd name="connsiteX4" fmla="*/ 22557 w 241942"/>
                <a:gd name="connsiteY4" fmla="*/ 0 h 71439"/>
                <a:gd name="connsiteX0" fmla="*/ 23665 w 243050"/>
                <a:gd name="connsiteY0" fmla="*/ 0 h 71439"/>
                <a:gd name="connsiteX1" fmla="*/ 219535 w 243050"/>
                <a:gd name="connsiteY1" fmla="*/ 14287 h 71439"/>
                <a:gd name="connsiteX2" fmla="*/ 229059 w 243050"/>
                <a:gd name="connsiteY2" fmla="*/ 71439 h 71439"/>
                <a:gd name="connsiteX3" fmla="*/ 4615 w 243050"/>
                <a:gd name="connsiteY3" fmla="*/ 54770 h 71439"/>
                <a:gd name="connsiteX4" fmla="*/ 23665 w 243050"/>
                <a:gd name="connsiteY4" fmla="*/ 0 h 71439"/>
                <a:gd name="connsiteX0" fmla="*/ 23665 w 243050"/>
                <a:gd name="connsiteY0" fmla="*/ 0 h 78936"/>
                <a:gd name="connsiteX1" fmla="*/ 219535 w 243050"/>
                <a:gd name="connsiteY1" fmla="*/ 14287 h 78936"/>
                <a:gd name="connsiteX2" fmla="*/ 229059 w 243050"/>
                <a:gd name="connsiteY2" fmla="*/ 71439 h 78936"/>
                <a:gd name="connsiteX3" fmla="*/ 4615 w 243050"/>
                <a:gd name="connsiteY3" fmla="*/ 54770 h 78936"/>
                <a:gd name="connsiteX4" fmla="*/ 23665 w 243050"/>
                <a:gd name="connsiteY4" fmla="*/ 0 h 78936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3050"/>
                <a:gd name="connsiteY0" fmla="*/ 0 h 84539"/>
                <a:gd name="connsiteX1" fmla="*/ 219535 w 243050"/>
                <a:gd name="connsiteY1" fmla="*/ 14287 h 84539"/>
                <a:gd name="connsiteX2" fmla="*/ 229059 w 243050"/>
                <a:gd name="connsiteY2" fmla="*/ 71439 h 84539"/>
                <a:gd name="connsiteX3" fmla="*/ 4615 w 243050"/>
                <a:gd name="connsiteY3" fmla="*/ 54770 h 84539"/>
                <a:gd name="connsiteX4" fmla="*/ 23665 w 243050"/>
                <a:gd name="connsiteY4" fmla="*/ 0 h 84539"/>
                <a:gd name="connsiteX0" fmla="*/ 23665 w 241917"/>
                <a:gd name="connsiteY0" fmla="*/ 0 h 84539"/>
                <a:gd name="connsiteX1" fmla="*/ 217154 w 241917"/>
                <a:gd name="connsiteY1" fmla="*/ 9525 h 84539"/>
                <a:gd name="connsiteX2" fmla="*/ 229059 w 241917"/>
                <a:gd name="connsiteY2" fmla="*/ 71439 h 84539"/>
                <a:gd name="connsiteX3" fmla="*/ 4615 w 241917"/>
                <a:gd name="connsiteY3" fmla="*/ 54770 h 84539"/>
                <a:gd name="connsiteX4" fmla="*/ 23665 w 241917"/>
                <a:gd name="connsiteY4" fmla="*/ 0 h 84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917" h="84539">
                  <a:moveTo>
                    <a:pt x="23665" y="0"/>
                  </a:moveTo>
                  <a:cubicBezTo>
                    <a:pt x="88955" y="11906"/>
                    <a:pt x="149483" y="21432"/>
                    <a:pt x="217154" y="9525"/>
                  </a:cubicBezTo>
                  <a:cubicBezTo>
                    <a:pt x="251285" y="14288"/>
                    <a:pt x="244934" y="52388"/>
                    <a:pt x="229059" y="71439"/>
                  </a:cubicBezTo>
                  <a:cubicBezTo>
                    <a:pt x="154244" y="82552"/>
                    <a:pt x="96098" y="100807"/>
                    <a:pt x="4615" y="54770"/>
                  </a:cubicBezTo>
                  <a:cubicBezTo>
                    <a:pt x="-8085" y="26988"/>
                    <a:pt x="7790" y="6351"/>
                    <a:pt x="23665" y="0"/>
                  </a:cubicBezTo>
                  <a:close/>
                </a:path>
              </a:pathLst>
            </a:custGeom>
            <a:solidFill>
              <a:srgbClr val="2639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49" name="Group 3048">
              <a:extLst>
                <a:ext uri="{FF2B5EF4-FFF2-40B4-BE49-F238E27FC236}">
                  <a16:creationId xmlns:a16="http://schemas.microsoft.com/office/drawing/2014/main" id="{A10F2EA3-8055-4C63-03BE-F748AD95DD93}"/>
                </a:ext>
              </a:extLst>
            </p:cNvPr>
            <p:cNvGrpSpPr/>
            <p:nvPr/>
          </p:nvGrpSpPr>
          <p:grpSpPr>
            <a:xfrm>
              <a:off x="11960765" y="7784800"/>
              <a:ext cx="244000" cy="88456"/>
              <a:chOff x="11960765" y="7784800"/>
              <a:chExt cx="244000" cy="88456"/>
            </a:xfrm>
          </p:grpSpPr>
          <p:sp>
            <p:nvSpPr>
              <p:cNvPr id="2989" name="Freeform: Shape 2988">
                <a:extLst>
                  <a:ext uri="{FF2B5EF4-FFF2-40B4-BE49-F238E27FC236}">
                    <a16:creationId xmlns:a16="http://schemas.microsoft.com/office/drawing/2014/main" id="{06BE742C-23D3-EDEB-8E0A-807D0A3FF9FE}"/>
                  </a:ext>
                </a:extLst>
              </p:cNvPr>
              <p:cNvSpPr/>
              <p:nvPr/>
            </p:nvSpPr>
            <p:spPr>
              <a:xfrm>
                <a:off x="12005914" y="7790306"/>
                <a:ext cx="153194" cy="10551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410369 w 416487"/>
                  <a:gd name="connsiteY0" fmla="*/ 0 h 359175"/>
                  <a:gd name="connsiteX1" fmla="*/ 0 w 416487"/>
                  <a:gd name="connsiteY1" fmla="*/ 357981 h 359175"/>
                  <a:gd name="connsiteX0" fmla="*/ 341313 w 349285"/>
                  <a:gd name="connsiteY0" fmla="*/ 0 h 265431"/>
                  <a:gd name="connsiteX1" fmla="*/ 0 w 349285"/>
                  <a:gd name="connsiteY1" fmla="*/ 260350 h 265431"/>
                  <a:gd name="connsiteX0" fmla="*/ 341313 w 341313"/>
                  <a:gd name="connsiteY0" fmla="*/ 0 h 261070"/>
                  <a:gd name="connsiteX1" fmla="*/ 0 w 341313"/>
                  <a:gd name="connsiteY1" fmla="*/ 260350 h 261070"/>
                  <a:gd name="connsiteX0" fmla="*/ 341313 w 341313"/>
                  <a:gd name="connsiteY0" fmla="*/ 0 h 260350"/>
                  <a:gd name="connsiteX1" fmla="*/ 0 w 341313"/>
                  <a:gd name="connsiteY1" fmla="*/ 260350 h 260350"/>
                  <a:gd name="connsiteX0" fmla="*/ 341313 w 341313"/>
                  <a:gd name="connsiteY0" fmla="*/ 0 h 260350"/>
                  <a:gd name="connsiteX1" fmla="*/ 0 w 341313"/>
                  <a:gd name="connsiteY1" fmla="*/ 260350 h 260350"/>
                  <a:gd name="connsiteX0" fmla="*/ 319882 w 319882"/>
                  <a:gd name="connsiteY0" fmla="*/ 0 h 262731"/>
                  <a:gd name="connsiteX1" fmla="*/ 0 w 319882"/>
                  <a:gd name="connsiteY1" fmla="*/ 262731 h 262731"/>
                  <a:gd name="connsiteX0" fmla="*/ 319882 w 319882"/>
                  <a:gd name="connsiteY0" fmla="*/ 0 h 262731"/>
                  <a:gd name="connsiteX1" fmla="*/ 0 w 319882"/>
                  <a:gd name="connsiteY1" fmla="*/ 262731 h 262731"/>
                  <a:gd name="connsiteX0" fmla="*/ 319882 w 319882"/>
                  <a:gd name="connsiteY0" fmla="*/ 0 h 243681"/>
                  <a:gd name="connsiteX1" fmla="*/ 0 w 319882"/>
                  <a:gd name="connsiteY1" fmla="*/ 243681 h 243681"/>
                  <a:gd name="connsiteX0" fmla="*/ 319882 w 319882"/>
                  <a:gd name="connsiteY0" fmla="*/ 0 h 243681"/>
                  <a:gd name="connsiteX1" fmla="*/ 0 w 319882"/>
                  <a:gd name="connsiteY1" fmla="*/ 243681 h 243681"/>
                  <a:gd name="connsiteX0" fmla="*/ 310357 w 310357"/>
                  <a:gd name="connsiteY0" fmla="*/ 0 h 231775"/>
                  <a:gd name="connsiteX1" fmla="*/ 0 w 310357"/>
                  <a:gd name="connsiteY1" fmla="*/ 231775 h 231775"/>
                  <a:gd name="connsiteX0" fmla="*/ 281782 w 281782"/>
                  <a:gd name="connsiteY0" fmla="*/ 0 h 234156"/>
                  <a:gd name="connsiteX1" fmla="*/ 0 w 281782"/>
                  <a:gd name="connsiteY1" fmla="*/ 234156 h 234156"/>
                  <a:gd name="connsiteX0" fmla="*/ 281782 w 281782"/>
                  <a:gd name="connsiteY0" fmla="*/ 0 h 234156"/>
                  <a:gd name="connsiteX1" fmla="*/ 0 w 281782"/>
                  <a:gd name="connsiteY1" fmla="*/ 234156 h 234156"/>
                  <a:gd name="connsiteX0" fmla="*/ 281782 w 281782"/>
                  <a:gd name="connsiteY0" fmla="*/ 0 h 234156"/>
                  <a:gd name="connsiteX1" fmla="*/ 0 w 281782"/>
                  <a:gd name="connsiteY1" fmla="*/ 234156 h 234156"/>
                  <a:gd name="connsiteX0" fmla="*/ 322263 w 322263"/>
                  <a:gd name="connsiteY0" fmla="*/ 0 h 146050"/>
                  <a:gd name="connsiteX1" fmla="*/ 0 w 322263"/>
                  <a:gd name="connsiteY1" fmla="*/ 146050 h 146050"/>
                  <a:gd name="connsiteX0" fmla="*/ 157957 w 157957"/>
                  <a:gd name="connsiteY0" fmla="*/ 17025 h 63516"/>
                  <a:gd name="connsiteX1" fmla="*/ 0 w 157957"/>
                  <a:gd name="connsiteY1" fmla="*/ 5913 h 63516"/>
                  <a:gd name="connsiteX0" fmla="*/ 157957 w 157957"/>
                  <a:gd name="connsiteY0" fmla="*/ 11112 h 71338"/>
                  <a:gd name="connsiteX1" fmla="*/ 0 w 157957"/>
                  <a:gd name="connsiteY1" fmla="*/ 0 h 71338"/>
                  <a:gd name="connsiteX0" fmla="*/ 157957 w 157957"/>
                  <a:gd name="connsiteY0" fmla="*/ 11112 h 15466"/>
                  <a:gd name="connsiteX1" fmla="*/ 0 w 157957"/>
                  <a:gd name="connsiteY1" fmla="*/ 0 h 15466"/>
                  <a:gd name="connsiteX0" fmla="*/ 157957 w 157957"/>
                  <a:gd name="connsiteY0" fmla="*/ 11112 h 11112"/>
                  <a:gd name="connsiteX1" fmla="*/ 0 w 157957"/>
                  <a:gd name="connsiteY1" fmla="*/ 0 h 11112"/>
                  <a:gd name="connsiteX0" fmla="*/ 157957 w 157957"/>
                  <a:gd name="connsiteY0" fmla="*/ 11112 h 15110"/>
                  <a:gd name="connsiteX1" fmla="*/ 0 w 157957"/>
                  <a:gd name="connsiteY1" fmla="*/ 0 h 15110"/>
                  <a:gd name="connsiteX0" fmla="*/ 157957 w 157957"/>
                  <a:gd name="connsiteY0" fmla="*/ 11112 h 14192"/>
                  <a:gd name="connsiteX1" fmla="*/ 0 w 157957"/>
                  <a:gd name="connsiteY1" fmla="*/ 0 h 14192"/>
                  <a:gd name="connsiteX0" fmla="*/ 153194 w 153194"/>
                  <a:gd name="connsiteY0" fmla="*/ 6349 h 10551"/>
                  <a:gd name="connsiteX1" fmla="*/ 0 w 153194"/>
                  <a:gd name="connsiteY1" fmla="*/ 0 h 1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3194" h="10551">
                    <a:moveTo>
                      <a:pt x="153194" y="6349"/>
                    </a:moveTo>
                    <a:cubicBezTo>
                      <a:pt x="123030" y="14286"/>
                      <a:pt x="31751" y="10317"/>
                      <a:pt x="0" y="0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0" name="Freeform: Shape 2989">
                <a:extLst>
                  <a:ext uri="{FF2B5EF4-FFF2-40B4-BE49-F238E27FC236}">
                    <a16:creationId xmlns:a16="http://schemas.microsoft.com/office/drawing/2014/main" id="{B173FBE9-CF67-39BD-807E-3714E3FD7452}"/>
                  </a:ext>
                </a:extLst>
              </p:cNvPr>
              <p:cNvSpPr/>
              <p:nvPr/>
            </p:nvSpPr>
            <p:spPr>
              <a:xfrm rot="16997521">
                <a:off x="11946348" y="7799217"/>
                <a:ext cx="65223" cy="36390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269874 w 281327"/>
                  <a:gd name="connsiteY0" fmla="*/ 0 h 577438"/>
                  <a:gd name="connsiteX1" fmla="*/ 0 w 281327"/>
                  <a:gd name="connsiteY1" fmla="*/ 577056 h 577438"/>
                  <a:gd name="connsiteX0" fmla="*/ 67468 w 131028"/>
                  <a:gd name="connsiteY0" fmla="*/ 15875 h 140896"/>
                  <a:gd name="connsiteX1" fmla="*/ 0 w 131028"/>
                  <a:gd name="connsiteY1" fmla="*/ 0 h 140896"/>
                  <a:gd name="connsiteX0" fmla="*/ 67468 w 80309"/>
                  <a:gd name="connsiteY0" fmla="*/ 22502 h 133374"/>
                  <a:gd name="connsiteX1" fmla="*/ 0 w 80309"/>
                  <a:gd name="connsiteY1" fmla="*/ 6627 h 133374"/>
                  <a:gd name="connsiteX0" fmla="*/ 67468 w 67828"/>
                  <a:gd name="connsiteY0" fmla="*/ 49849 h 49849"/>
                  <a:gd name="connsiteX1" fmla="*/ 0 w 67828"/>
                  <a:gd name="connsiteY1" fmla="*/ 33974 h 49849"/>
                  <a:gd name="connsiteX0" fmla="*/ 68480 w 68743"/>
                  <a:gd name="connsiteY0" fmla="*/ 42787 h 42787"/>
                  <a:gd name="connsiteX1" fmla="*/ 1012 w 68743"/>
                  <a:gd name="connsiteY1" fmla="*/ 26912 h 42787"/>
                  <a:gd name="connsiteX0" fmla="*/ 70835 w 71092"/>
                  <a:gd name="connsiteY0" fmla="*/ 35041 h 35041"/>
                  <a:gd name="connsiteX1" fmla="*/ 986 w 71092"/>
                  <a:gd name="connsiteY1" fmla="*/ 33453 h 35041"/>
                  <a:gd name="connsiteX0" fmla="*/ 69849 w 70163"/>
                  <a:gd name="connsiteY0" fmla="*/ 36810 h 36810"/>
                  <a:gd name="connsiteX1" fmla="*/ 0 w 70163"/>
                  <a:gd name="connsiteY1" fmla="*/ 35222 h 36810"/>
                  <a:gd name="connsiteX0" fmla="*/ 69849 w 69849"/>
                  <a:gd name="connsiteY0" fmla="*/ 37705 h 37705"/>
                  <a:gd name="connsiteX1" fmla="*/ 0 w 69849"/>
                  <a:gd name="connsiteY1" fmla="*/ 36117 h 37705"/>
                  <a:gd name="connsiteX0" fmla="*/ 74612 w 74612"/>
                  <a:gd name="connsiteY0" fmla="*/ 38903 h 38903"/>
                  <a:gd name="connsiteX1" fmla="*/ 0 w 74612"/>
                  <a:gd name="connsiteY1" fmla="*/ 34934 h 38903"/>
                  <a:gd name="connsiteX0" fmla="*/ 71342 w 71342"/>
                  <a:gd name="connsiteY0" fmla="*/ 45407 h 45407"/>
                  <a:gd name="connsiteX1" fmla="*/ 0 w 71342"/>
                  <a:gd name="connsiteY1" fmla="*/ 29745 h 45407"/>
                  <a:gd name="connsiteX0" fmla="*/ 71342 w 71342"/>
                  <a:gd name="connsiteY0" fmla="*/ 43214 h 43214"/>
                  <a:gd name="connsiteX1" fmla="*/ 0 w 71342"/>
                  <a:gd name="connsiteY1" fmla="*/ 27552 h 43214"/>
                  <a:gd name="connsiteX0" fmla="*/ 71342 w 71619"/>
                  <a:gd name="connsiteY0" fmla="*/ 40790 h 40790"/>
                  <a:gd name="connsiteX1" fmla="*/ 0 w 71619"/>
                  <a:gd name="connsiteY1" fmla="*/ 25128 h 40790"/>
                  <a:gd name="connsiteX0" fmla="*/ 63548 w 63861"/>
                  <a:gd name="connsiteY0" fmla="*/ 37501 h 37501"/>
                  <a:gd name="connsiteX1" fmla="*/ 0 w 63861"/>
                  <a:gd name="connsiteY1" fmla="*/ 27315 h 37501"/>
                  <a:gd name="connsiteX0" fmla="*/ 64917 w 65223"/>
                  <a:gd name="connsiteY0" fmla="*/ 36390 h 36390"/>
                  <a:gd name="connsiteX1" fmla="*/ 0 w 65223"/>
                  <a:gd name="connsiteY1" fmla="*/ 28153 h 36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223" h="36390">
                    <a:moveTo>
                      <a:pt x="64917" y="36390"/>
                    </a:moveTo>
                    <a:cubicBezTo>
                      <a:pt x="69917" y="-7543"/>
                      <a:pt x="12322" y="-13392"/>
                      <a:pt x="0" y="28153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1" name="Freeform: Shape 2990">
                <a:extLst>
                  <a:ext uri="{FF2B5EF4-FFF2-40B4-BE49-F238E27FC236}">
                    <a16:creationId xmlns:a16="http://schemas.microsoft.com/office/drawing/2014/main" id="{D3CC53E2-C289-5D2D-A65F-797E53AF888A}"/>
                  </a:ext>
                </a:extLst>
              </p:cNvPr>
              <p:cNvSpPr/>
              <p:nvPr/>
            </p:nvSpPr>
            <p:spPr>
              <a:xfrm rot="3775094">
                <a:off x="12148698" y="7803254"/>
                <a:ext cx="67432" cy="44703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269874 w 281327"/>
                  <a:gd name="connsiteY0" fmla="*/ 0 h 577438"/>
                  <a:gd name="connsiteX1" fmla="*/ 0 w 281327"/>
                  <a:gd name="connsiteY1" fmla="*/ 577056 h 577438"/>
                  <a:gd name="connsiteX0" fmla="*/ 67468 w 131028"/>
                  <a:gd name="connsiteY0" fmla="*/ 15875 h 140896"/>
                  <a:gd name="connsiteX1" fmla="*/ 0 w 131028"/>
                  <a:gd name="connsiteY1" fmla="*/ 0 h 140896"/>
                  <a:gd name="connsiteX0" fmla="*/ 67468 w 80309"/>
                  <a:gd name="connsiteY0" fmla="*/ 22502 h 133374"/>
                  <a:gd name="connsiteX1" fmla="*/ 0 w 80309"/>
                  <a:gd name="connsiteY1" fmla="*/ 6627 h 133374"/>
                  <a:gd name="connsiteX0" fmla="*/ 67468 w 67828"/>
                  <a:gd name="connsiteY0" fmla="*/ 49849 h 49849"/>
                  <a:gd name="connsiteX1" fmla="*/ 0 w 67828"/>
                  <a:gd name="connsiteY1" fmla="*/ 33974 h 49849"/>
                  <a:gd name="connsiteX0" fmla="*/ 68480 w 68743"/>
                  <a:gd name="connsiteY0" fmla="*/ 42787 h 42787"/>
                  <a:gd name="connsiteX1" fmla="*/ 1012 w 68743"/>
                  <a:gd name="connsiteY1" fmla="*/ 26912 h 42787"/>
                  <a:gd name="connsiteX0" fmla="*/ 70835 w 71092"/>
                  <a:gd name="connsiteY0" fmla="*/ 35041 h 35041"/>
                  <a:gd name="connsiteX1" fmla="*/ 986 w 71092"/>
                  <a:gd name="connsiteY1" fmla="*/ 33453 h 35041"/>
                  <a:gd name="connsiteX0" fmla="*/ 69849 w 70163"/>
                  <a:gd name="connsiteY0" fmla="*/ 36810 h 36810"/>
                  <a:gd name="connsiteX1" fmla="*/ 0 w 70163"/>
                  <a:gd name="connsiteY1" fmla="*/ 35222 h 36810"/>
                  <a:gd name="connsiteX0" fmla="*/ 69849 w 69849"/>
                  <a:gd name="connsiteY0" fmla="*/ 37705 h 37705"/>
                  <a:gd name="connsiteX1" fmla="*/ 0 w 69849"/>
                  <a:gd name="connsiteY1" fmla="*/ 36117 h 37705"/>
                  <a:gd name="connsiteX0" fmla="*/ 74612 w 74612"/>
                  <a:gd name="connsiteY0" fmla="*/ 38903 h 38903"/>
                  <a:gd name="connsiteX1" fmla="*/ 0 w 74612"/>
                  <a:gd name="connsiteY1" fmla="*/ 34934 h 38903"/>
                  <a:gd name="connsiteX0" fmla="*/ 66760 w 66760"/>
                  <a:gd name="connsiteY0" fmla="*/ 44961 h 44961"/>
                  <a:gd name="connsiteX1" fmla="*/ 0 w 66760"/>
                  <a:gd name="connsiteY1" fmla="*/ 30047 h 44961"/>
                  <a:gd name="connsiteX0" fmla="*/ 66760 w 67432"/>
                  <a:gd name="connsiteY0" fmla="*/ 44703 h 44703"/>
                  <a:gd name="connsiteX1" fmla="*/ 0 w 67432"/>
                  <a:gd name="connsiteY1" fmla="*/ 29789 h 44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432" h="44703">
                    <a:moveTo>
                      <a:pt x="66760" y="44703"/>
                    </a:moveTo>
                    <a:cubicBezTo>
                      <a:pt x="74959" y="-6087"/>
                      <a:pt x="5556" y="-17042"/>
                      <a:pt x="0" y="29789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2" name="Freeform: Shape 2991">
                <a:extLst>
                  <a:ext uri="{FF2B5EF4-FFF2-40B4-BE49-F238E27FC236}">
                    <a16:creationId xmlns:a16="http://schemas.microsoft.com/office/drawing/2014/main" id="{4735A59A-5B75-E5A4-6EF9-72F73AF1F7F0}"/>
                  </a:ext>
                </a:extLst>
              </p:cNvPr>
              <p:cNvSpPr/>
              <p:nvPr/>
            </p:nvSpPr>
            <p:spPr>
              <a:xfrm>
                <a:off x="11979306" y="7852676"/>
                <a:ext cx="193676" cy="20580"/>
              </a:xfrm>
              <a:custGeom>
                <a:avLst/>
                <a:gdLst>
                  <a:gd name="connsiteX0" fmla="*/ 0 w 523875"/>
                  <a:gd name="connsiteY0" fmla="*/ 0 h 66675"/>
                  <a:gd name="connsiteX1" fmla="*/ 523875 w 523875"/>
                  <a:gd name="connsiteY1" fmla="*/ 66675 h 66675"/>
                  <a:gd name="connsiteX0" fmla="*/ 0 w 523875"/>
                  <a:gd name="connsiteY0" fmla="*/ 13487 h 80162"/>
                  <a:gd name="connsiteX1" fmla="*/ 523875 w 523875"/>
                  <a:gd name="connsiteY1" fmla="*/ 80162 h 80162"/>
                  <a:gd name="connsiteX0" fmla="*/ 0 w 482600"/>
                  <a:gd name="connsiteY0" fmla="*/ 12005 h 94555"/>
                  <a:gd name="connsiteX1" fmla="*/ 482600 w 482600"/>
                  <a:gd name="connsiteY1" fmla="*/ 94555 h 94555"/>
                  <a:gd name="connsiteX0" fmla="*/ 0 w 482600"/>
                  <a:gd name="connsiteY0" fmla="*/ 15763 h 98313"/>
                  <a:gd name="connsiteX1" fmla="*/ 482600 w 482600"/>
                  <a:gd name="connsiteY1" fmla="*/ 98313 h 98313"/>
                  <a:gd name="connsiteX0" fmla="*/ 0 w 482600"/>
                  <a:gd name="connsiteY0" fmla="*/ 18935 h 101485"/>
                  <a:gd name="connsiteX1" fmla="*/ 482600 w 482600"/>
                  <a:gd name="connsiteY1" fmla="*/ 101485 h 101485"/>
                  <a:gd name="connsiteX0" fmla="*/ 0 w 412750"/>
                  <a:gd name="connsiteY0" fmla="*/ 24744 h 81894"/>
                  <a:gd name="connsiteX1" fmla="*/ 412750 w 412750"/>
                  <a:gd name="connsiteY1" fmla="*/ 81894 h 81894"/>
                  <a:gd name="connsiteX0" fmla="*/ 0 w 412750"/>
                  <a:gd name="connsiteY0" fmla="*/ 20661 h 77811"/>
                  <a:gd name="connsiteX1" fmla="*/ 412750 w 412750"/>
                  <a:gd name="connsiteY1" fmla="*/ 77811 h 77811"/>
                  <a:gd name="connsiteX0" fmla="*/ 0 w 412750"/>
                  <a:gd name="connsiteY0" fmla="*/ 13669 h 70819"/>
                  <a:gd name="connsiteX1" fmla="*/ 412750 w 412750"/>
                  <a:gd name="connsiteY1" fmla="*/ 70819 h 70819"/>
                  <a:gd name="connsiteX0" fmla="*/ 0 w 412750"/>
                  <a:gd name="connsiteY0" fmla="*/ 14259 h 71409"/>
                  <a:gd name="connsiteX1" fmla="*/ 412750 w 412750"/>
                  <a:gd name="connsiteY1" fmla="*/ 71409 h 71409"/>
                  <a:gd name="connsiteX0" fmla="*/ 0 w 412750"/>
                  <a:gd name="connsiteY0" fmla="*/ 18473 h 59748"/>
                  <a:gd name="connsiteX1" fmla="*/ 412750 w 412750"/>
                  <a:gd name="connsiteY1" fmla="*/ 59748 h 59748"/>
                  <a:gd name="connsiteX0" fmla="*/ 0 w 409575"/>
                  <a:gd name="connsiteY0" fmla="*/ 15759 h 66559"/>
                  <a:gd name="connsiteX1" fmla="*/ 409575 w 409575"/>
                  <a:gd name="connsiteY1" fmla="*/ 66559 h 66559"/>
                  <a:gd name="connsiteX0" fmla="*/ 0 w 498475"/>
                  <a:gd name="connsiteY0" fmla="*/ 7431 h 118556"/>
                  <a:gd name="connsiteX1" fmla="*/ 498475 w 498475"/>
                  <a:gd name="connsiteY1" fmla="*/ 118556 h 118556"/>
                  <a:gd name="connsiteX0" fmla="*/ 0 w 473075"/>
                  <a:gd name="connsiteY0" fmla="*/ 5991 h 142516"/>
                  <a:gd name="connsiteX1" fmla="*/ 473075 w 473075"/>
                  <a:gd name="connsiteY1" fmla="*/ 142516 h 142516"/>
                  <a:gd name="connsiteX0" fmla="*/ 0 w 473075"/>
                  <a:gd name="connsiteY0" fmla="*/ 372 h 136897"/>
                  <a:gd name="connsiteX1" fmla="*/ 473075 w 473075"/>
                  <a:gd name="connsiteY1" fmla="*/ 136897 h 136897"/>
                  <a:gd name="connsiteX0" fmla="*/ 0 w 473075"/>
                  <a:gd name="connsiteY0" fmla="*/ 402 h 136927"/>
                  <a:gd name="connsiteX1" fmla="*/ 473075 w 473075"/>
                  <a:gd name="connsiteY1" fmla="*/ 136927 h 136927"/>
                  <a:gd name="connsiteX0" fmla="*/ 294953 w 323659"/>
                  <a:gd name="connsiteY0" fmla="*/ 140 h 279540"/>
                  <a:gd name="connsiteX1" fmla="*/ 10791 w 323659"/>
                  <a:gd name="connsiteY1" fmla="*/ 279540 h 279540"/>
                  <a:gd name="connsiteX0" fmla="*/ 445126 w 468236"/>
                  <a:gd name="connsiteY0" fmla="*/ 75 h 465212"/>
                  <a:gd name="connsiteX1" fmla="*/ 8564 w 468236"/>
                  <a:gd name="connsiteY1" fmla="*/ 465212 h 465212"/>
                  <a:gd name="connsiteX0" fmla="*/ 446050 w 453609"/>
                  <a:gd name="connsiteY0" fmla="*/ 0 h 465137"/>
                  <a:gd name="connsiteX1" fmla="*/ 9488 w 453609"/>
                  <a:gd name="connsiteY1" fmla="*/ 465137 h 465137"/>
                  <a:gd name="connsiteX0" fmla="*/ 436562 w 451564"/>
                  <a:gd name="connsiteY0" fmla="*/ 0 h 465137"/>
                  <a:gd name="connsiteX1" fmla="*/ 0 w 451564"/>
                  <a:gd name="connsiteY1" fmla="*/ 465137 h 465137"/>
                  <a:gd name="connsiteX0" fmla="*/ 384175 w 401814"/>
                  <a:gd name="connsiteY0" fmla="*/ 0 h 479425"/>
                  <a:gd name="connsiteX1" fmla="*/ 0 w 401814"/>
                  <a:gd name="connsiteY1" fmla="*/ 479425 h 479425"/>
                  <a:gd name="connsiteX0" fmla="*/ 410368 w 426588"/>
                  <a:gd name="connsiteY0" fmla="*/ 0 h 477044"/>
                  <a:gd name="connsiteX1" fmla="*/ 0 w 426588"/>
                  <a:gd name="connsiteY1" fmla="*/ 477044 h 477044"/>
                  <a:gd name="connsiteX0" fmla="*/ 419893 w 435649"/>
                  <a:gd name="connsiteY0" fmla="*/ 0 h 415131"/>
                  <a:gd name="connsiteX1" fmla="*/ 0 w 435649"/>
                  <a:gd name="connsiteY1" fmla="*/ 415131 h 415131"/>
                  <a:gd name="connsiteX0" fmla="*/ 415131 w 431115"/>
                  <a:gd name="connsiteY0" fmla="*/ 0 h 431799"/>
                  <a:gd name="connsiteX1" fmla="*/ 0 w 431115"/>
                  <a:gd name="connsiteY1" fmla="*/ 431799 h 431799"/>
                  <a:gd name="connsiteX0" fmla="*/ 415131 w 420956"/>
                  <a:gd name="connsiteY0" fmla="*/ 0 h 431799"/>
                  <a:gd name="connsiteX1" fmla="*/ 0 w 420956"/>
                  <a:gd name="connsiteY1" fmla="*/ 431799 h 431799"/>
                  <a:gd name="connsiteX0" fmla="*/ 415131 w 420172"/>
                  <a:gd name="connsiteY0" fmla="*/ 0 h 432510"/>
                  <a:gd name="connsiteX1" fmla="*/ 0 w 420172"/>
                  <a:gd name="connsiteY1" fmla="*/ 431799 h 432510"/>
                  <a:gd name="connsiteX0" fmla="*/ 415131 w 423847"/>
                  <a:gd name="connsiteY0" fmla="*/ 0 h 432500"/>
                  <a:gd name="connsiteX1" fmla="*/ 0 w 423847"/>
                  <a:gd name="connsiteY1" fmla="*/ 431799 h 432500"/>
                  <a:gd name="connsiteX0" fmla="*/ 424656 w 433122"/>
                  <a:gd name="connsiteY0" fmla="*/ 0 h 432500"/>
                  <a:gd name="connsiteX1" fmla="*/ 0 w 433122"/>
                  <a:gd name="connsiteY1" fmla="*/ 431799 h 432500"/>
                  <a:gd name="connsiteX0" fmla="*/ 424656 w 430491"/>
                  <a:gd name="connsiteY0" fmla="*/ 0 h 432500"/>
                  <a:gd name="connsiteX1" fmla="*/ 0 w 430491"/>
                  <a:gd name="connsiteY1" fmla="*/ 431799 h 432500"/>
                  <a:gd name="connsiteX0" fmla="*/ 410369 w 416487"/>
                  <a:gd name="connsiteY0" fmla="*/ 0 h 359175"/>
                  <a:gd name="connsiteX1" fmla="*/ 0 w 416487"/>
                  <a:gd name="connsiteY1" fmla="*/ 357981 h 359175"/>
                  <a:gd name="connsiteX0" fmla="*/ 341313 w 349285"/>
                  <a:gd name="connsiteY0" fmla="*/ 0 h 265431"/>
                  <a:gd name="connsiteX1" fmla="*/ 0 w 349285"/>
                  <a:gd name="connsiteY1" fmla="*/ 260350 h 265431"/>
                  <a:gd name="connsiteX0" fmla="*/ 341313 w 341313"/>
                  <a:gd name="connsiteY0" fmla="*/ 0 h 261070"/>
                  <a:gd name="connsiteX1" fmla="*/ 0 w 341313"/>
                  <a:gd name="connsiteY1" fmla="*/ 260350 h 261070"/>
                  <a:gd name="connsiteX0" fmla="*/ 341313 w 341313"/>
                  <a:gd name="connsiteY0" fmla="*/ 0 h 260350"/>
                  <a:gd name="connsiteX1" fmla="*/ 0 w 341313"/>
                  <a:gd name="connsiteY1" fmla="*/ 260350 h 260350"/>
                  <a:gd name="connsiteX0" fmla="*/ 341313 w 341313"/>
                  <a:gd name="connsiteY0" fmla="*/ 0 h 260350"/>
                  <a:gd name="connsiteX1" fmla="*/ 0 w 341313"/>
                  <a:gd name="connsiteY1" fmla="*/ 260350 h 260350"/>
                  <a:gd name="connsiteX0" fmla="*/ 319882 w 319882"/>
                  <a:gd name="connsiteY0" fmla="*/ 0 h 262731"/>
                  <a:gd name="connsiteX1" fmla="*/ 0 w 319882"/>
                  <a:gd name="connsiteY1" fmla="*/ 262731 h 262731"/>
                  <a:gd name="connsiteX0" fmla="*/ 319882 w 319882"/>
                  <a:gd name="connsiteY0" fmla="*/ 0 h 262731"/>
                  <a:gd name="connsiteX1" fmla="*/ 0 w 319882"/>
                  <a:gd name="connsiteY1" fmla="*/ 262731 h 262731"/>
                  <a:gd name="connsiteX0" fmla="*/ 315119 w 315119"/>
                  <a:gd name="connsiteY0" fmla="*/ 0 h 274637"/>
                  <a:gd name="connsiteX1" fmla="*/ 0 w 315119"/>
                  <a:gd name="connsiteY1" fmla="*/ 274637 h 274637"/>
                  <a:gd name="connsiteX0" fmla="*/ 322263 w 322263"/>
                  <a:gd name="connsiteY0" fmla="*/ 0 h 274637"/>
                  <a:gd name="connsiteX1" fmla="*/ 0 w 322263"/>
                  <a:gd name="connsiteY1" fmla="*/ 274637 h 274637"/>
                  <a:gd name="connsiteX0" fmla="*/ 196057 w 196057"/>
                  <a:gd name="connsiteY0" fmla="*/ 22842 h 68814"/>
                  <a:gd name="connsiteX1" fmla="*/ 0 w 196057"/>
                  <a:gd name="connsiteY1" fmla="*/ 4585 h 68814"/>
                  <a:gd name="connsiteX0" fmla="*/ 196057 w 196057"/>
                  <a:gd name="connsiteY0" fmla="*/ 28336 h 30547"/>
                  <a:gd name="connsiteX1" fmla="*/ 0 w 196057"/>
                  <a:gd name="connsiteY1" fmla="*/ 10079 h 30547"/>
                  <a:gd name="connsiteX0" fmla="*/ 196057 w 196057"/>
                  <a:gd name="connsiteY0" fmla="*/ 18257 h 25182"/>
                  <a:gd name="connsiteX1" fmla="*/ 0 w 196057"/>
                  <a:gd name="connsiteY1" fmla="*/ 0 h 25182"/>
                  <a:gd name="connsiteX0" fmla="*/ 188913 w 188913"/>
                  <a:gd name="connsiteY0" fmla="*/ 15876 h 23405"/>
                  <a:gd name="connsiteX1" fmla="*/ 0 w 188913"/>
                  <a:gd name="connsiteY1" fmla="*/ 0 h 23405"/>
                  <a:gd name="connsiteX0" fmla="*/ 188913 w 188913"/>
                  <a:gd name="connsiteY0" fmla="*/ 15876 h 22398"/>
                  <a:gd name="connsiteX1" fmla="*/ 0 w 188913"/>
                  <a:gd name="connsiteY1" fmla="*/ 0 h 22398"/>
                  <a:gd name="connsiteX0" fmla="*/ 193676 w 193676"/>
                  <a:gd name="connsiteY0" fmla="*/ 13495 h 20580"/>
                  <a:gd name="connsiteX1" fmla="*/ 0 w 193676"/>
                  <a:gd name="connsiteY1" fmla="*/ 0 h 20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3676" h="20580">
                    <a:moveTo>
                      <a:pt x="193676" y="13495"/>
                    </a:moveTo>
                    <a:cubicBezTo>
                      <a:pt x="99220" y="28576"/>
                      <a:pt x="41276" y="17462"/>
                      <a:pt x="0" y="0"/>
                    </a:cubicBezTo>
                  </a:path>
                </a:pathLst>
              </a:custGeom>
              <a:noFill/>
              <a:ln cap="rnd"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3089" name="Group 3088">
            <a:extLst>
              <a:ext uri="{FF2B5EF4-FFF2-40B4-BE49-F238E27FC236}">
                <a16:creationId xmlns:a16="http://schemas.microsoft.com/office/drawing/2014/main" id="{CF9F1A01-2BD7-A8CB-1D6B-B1E40174BF13}"/>
              </a:ext>
            </a:extLst>
          </p:cNvPr>
          <p:cNvGrpSpPr/>
          <p:nvPr/>
        </p:nvGrpSpPr>
        <p:grpSpPr>
          <a:xfrm rot="1100068">
            <a:off x="13194470" y="7451725"/>
            <a:ext cx="138662" cy="138662"/>
            <a:chOff x="13194470" y="7451725"/>
            <a:chExt cx="138662" cy="138662"/>
          </a:xfrm>
        </p:grpSpPr>
        <p:sp>
          <p:nvSpPr>
            <p:cNvPr id="3085" name="Rectangle: Rounded Corners 3084">
              <a:extLst>
                <a:ext uri="{FF2B5EF4-FFF2-40B4-BE49-F238E27FC236}">
                  <a16:creationId xmlns:a16="http://schemas.microsoft.com/office/drawing/2014/main" id="{4AAB661F-C02C-83ED-2509-1F0982D7D541}"/>
                </a:ext>
              </a:extLst>
            </p:cNvPr>
            <p:cNvSpPr/>
            <p:nvPr/>
          </p:nvSpPr>
          <p:spPr>
            <a:xfrm>
              <a:off x="13237051" y="7451725"/>
              <a:ext cx="53500" cy="13866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6" name="Rectangle: Rounded Corners 3085">
              <a:extLst>
                <a:ext uri="{FF2B5EF4-FFF2-40B4-BE49-F238E27FC236}">
                  <a16:creationId xmlns:a16="http://schemas.microsoft.com/office/drawing/2014/main" id="{FFFC3E95-4E3A-5EAA-83B1-5396FE7B7190}"/>
                </a:ext>
              </a:extLst>
            </p:cNvPr>
            <p:cNvSpPr/>
            <p:nvPr/>
          </p:nvSpPr>
          <p:spPr>
            <a:xfrm rot="5400000">
              <a:off x="13237051" y="7454900"/>
              <a:ext cx="53500" cy="13866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A6FD9E22-809C-7714-6238-847078CB334B}"/>
              </a:ext>
            </a:extLst>
          </p:cNvPr>
          <p:cNvGrpSpPr/>
          <p:nvPr/>
        </p:nvGrpSpPr>
        <p:grpSpPr>
          <a:xfrm rot="21179313">
            <a:off x="13476004" y="7162583"/>
            <a:ext cx="93946" cy="93946"/>
            <a:chOff x="13194470" y="7451725"/>
            <a:chExt cx="138662" cy="138662"/>
          </a:xfrm>
        </p:grpSpPr>
        <p:sp>
          <p:nvSpPr>
            <p:cNvPr id="3091" name="Rectangle: Rounded Corners 3090">
              <a:extLst>
                <a:ext uri="{FF2B5EF4-FFF2-40B4-BE49-F238E27FC236}">
                  <a16:creationId xmlns:a16="http://schemas.microsoft.com/office/drawing/2014/main" id="{D4ECCDB6-E6BF-B30E-1A64-AADFD6D73EBD}"/>
                </a:ext>
              </a:extLst>
            </p:cNvPr>
            <p:cNvSpPr/>
            <p:nvPr/>
          </p:nvSpPr>
          <p:spPr>
            <a:xfrm>
              <a:off x="13237051" y="7451725"/>
              <a:ext cx="53500" cy="13866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2" name="Rectangle: Rounded Corners 3091">
              <a:extLst>
                <a:ext uri="{FF2B5EF4-FFF2-40B4-BE49-F238E27FC236}">
                  <a16:creationId xmlns:a16="http://schemas.microsoft.com/office/drawing/2014/main" id="{4A2B7336-5FA6-1425-14C3-0706BBEE3EC7}"/>
                </a:ext>
              </a:extLst>
            </p:cNvPr>
            <p:cNvSpPr/>
            <p:nvPr/>
          </p:nvSpPr>
          <p:spPr>
            <a:xfrm rot="5400000">
              <a:off x="13237051" y="7454900"/>
              <a:ext cx="53500" cy="13866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F73CC916-81F9-BA5E-BDEE-1852C35E1D46}"/>
              </a:ext>
            </a:extLst>
          </p:cNvPr>
          <p:cNvGrpSpPr/>
          <p:nvPr/>
        </p:nvGrpSpPr>
        <p:grpSpPr>
          <a:xfrm rot="20994095">
            <a:off x="12847354" y="7638833"/>
            <a:ext cx="93946" cy="93946"/>
            <a:chOff x="13194470" y="7451725"/>
            <a:chExt cx="138662" cy="138662"/>
          </a:xfrm>
        </p:grpSpPr>
        <p:sp>
          <p:nvSpPr>
            <p:cNvPr id="3094" name="Rectangle: Rounded Corners 3093">
              <a:extLst>
                <a:ext uri="{FF2B5EF4-FFF2-40B4-BE49-F238E27FC236}">
                  <a16:creationId xmlns:a16="http://schemas.microsoft.com/office/drawing/2014/main" id="{26B4E912-716D-73A2-35C3-B21FFC11FA0C}"/>
                </a:ext>
              </a:extLst>
            </p:cNvPr>
            <p:cNvSpPr/>
            <p:nvPr/>
          </p:nvSpPr>
          <p:spPr>
            <a:xfrm>
              <a:off x="13237051" y="7451725"/>
              <a:ext cx="53500" cy="13866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5" name="Rectangle: Rounded Corners 3094">
              <a:extLst>
                <a:ext uri="{FF2B5EF4-FFF2-40B4-BE49-F238E27FC236}">
                  <a16:creationId xmlns:a16="http://schemas.microsoft.com/office/drawing/2014/main" id="{A6391C97-A1BD-CF6F-B9B2-ECC445426CD4}"/>
                </a:ext>
              </a:extLst>
            </p:cNvPr>
            <p:cNvSpPr/>
            <p:nvPr/>
          </p:nvSpPr>
          <p:spPr>
            <a:xfrm rot="5400000">
              <a:off x="13237051" y="7454900"/>
              <a:ext cx="53500" cy="13866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96" name="Group 3095">
            <a:extLst>
              <a:ext uri="{FF2B5EF4-FFF2-40B4-BE49-F238E27FC236}">
                <a16:creationId xmlns:a16="http://schemas.microsoft.com/office/drawing/2014/main" id="{2739A44B-2448-96D2-EE32-09B24DF09B0D}"/>
              </a:ext>
            </a:extLst>
          </p:cNvPr>
          <p:cNvGrpSpPr/>
          <p:nvPr/>
        </p:nvGrpSpPr>
        <p:grpSpPr>
          <a:xfrm rot="21208863" flipV="1">
            <a:off x="13272144" y="7938393"/>
            <a:ext cx="69156" cy="69156"/>
            <a:chOff x="13194470" y="7451725"/>
            <a:chExt cx="138662" cy="138662"/>
          </a:xfrm>
        </p:grpSpPr>
        <p:sp>
          <p:nvSpPr>
            <p:cNvPr id="3097" name="Rectangle: Rounded Corners 3096">
              <a:extLst>
                <a:ext uri="{FF2B5EF4-FFF2-40B4-BE49-F238E27FC236}">
                  <a16:creationId xmlns:a16="http://schemas.microsoft.com/office/drawing/2014/main" id="{056F1132-9B5B-F6BE-B74D-397DC449D932}"/>
                </a:ext>
              </a:extLst>
            </p:cNvPr>
            <p:cNvSpPr/>
            <p:nvPr/>
          </p:nvSpPr>
          <p:spPr>
            <a:xfrm>
              <a:off x="13237051" y="7451725"/>
              <a:ext cx="53500" cy="13866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8" name="Rectangle: Rounded Corners 3097">
              <a:extLst>
                <a:ext uri="{FF2B5EF4-FFF2-40B4-BE49-F238E27FC236}">
                  <a16:creationId xmlns:a16="http://schemas.microsoft.com/office/drawing/2014/main" id="{382E264F-E3B6-9B98-65FE-7694E151DB20}"/>
                </a:ext>
              </a:extLst>
            </p:cNvPr>
            <p:cNvSpPr/>
            <p:nvPr/>
          </p:nvSpPr>
          <p:spPr>
            <a:xfrm rot="5400000">
              <a:off x="13237051" y="7454900"/>
              <a:ext cx="53500" cy="13866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38" name="Group 3037">
            <a:extLst>
              <a:ext uri="{FF2B5EF4-FFF2-40B4-BE49-F238E27FC236}">
                <a16:creationId xmlns:a16="http://schemas.microsoft.com/office/drawing/2014/main" id="{5C7ACA60-A575-5177-7066-9C18DC3425AB}"/>
              </a:ext>
            </a:extLst>
          </p:cNvPr>
          <p:cNvGrpSpPr/>
          <p:nvPr/>
        </p:nvGrpSpPr>
        <p:grpSpPr>
          <a:xfrm>
            <a:off x="12145073" y="7956655"/>
            <a:ext cx="1526910" cy="1451475"/>
            <a:chOff x="12145073" y="7956655"/>
            <a:chExt cx="1526910" cy="1451475"/>
          </a:xfrm>
        </p:grpSpPr>
        <p:sp>
          <p:nvSpPr>
            <p:cNvPr id="3000" name="Freeform: Shape 2999">
              <a:extLst>
                <a:ext uri="{FF2B5EF4-FFF2-40B4-BE49-F238E27FC236}">
                  <a16:creationId xmlns:a16="http://schemas.microsoft.com/office/drawing/2014/main" id="{2434F433-1EF9-8BC1-9BF6-BD9E5C970E16}"/>
                </a:ext>
              </a:extLst>
            </p:cNvPr>
            <p:cNvSpPr/>
            <p:nvPr/>
          </p:nvSpPr>
          <p:spPr>
            <a:xfrm>
              <a:off x="12152581" y="9019790"/>
              <a:ext cx="302418" cy="342900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302418"/>
                <a:gd name="connsiteY0" fmla="*/ 0 h 342900"/>
                <a:gd name="connsiteX1" fmla="*/ 302418 w 302418"/>
                <a:gd name="connsiteY1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418" h="342900">
                  <a:moveTo>
                    <a:pt x="0" y="0"/>
                  </a:moveTo>
                  <a:cubicBezTo>
                    <a:pt x="47625" y="57150"/>
                    <a:pt x="235743" y="261937"/>
                    <a:pt x="302418" y="342900"/>
                  </a:cubicBez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1" name="Freeform: Shape 3000">
              <a:extLst>
                <a:ext uri="{FF2B5EF4-FFF2-40B4-BE49-F238E27FC236}">
                  <a16:creationId xmlns:a16="http://schemas.microsoft.com/office/drawing/2014/main" id="{996FFCA8-8EED-B7E5-7493-90CBD334C275}"/>
                </a:ext>
              </a:extLst>
            </p:cNvPr>
            <p:cNvSpPr/>
            <p:nvPr/>
          </p:nvSpPr>
          <p:spPr>
            <a:xfrm>
              <a:off x="13336982" y="8410194"/>
              <a:ext cx="70643" cy="257175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302418"/>
                <a:gd name="connsiteY0" fmla="*/ 0 h 342900"/>
                <a:gd name="connsiteX1" fmla="*/ 302418 w 302418"/>
                <a:gd name="connsiteY1" fmla="*/ 342900 h 342900"/>
                <a:gd name="connsiteX0" fmla="*/ 0 w 134143"/>
                <a:gd name="connsiteY0" fmla="*/ 0 h 447675"/>
                <a:gd name="connsiteX1" fmla="*/ 134143 w 134143"/>
                <a:gd name="connsiteY1" fmla="*/ 447675 h 447675"/>
                <a:gd name="connsiteX0" fmla="*/ 0 w 134143"/>
                <a:gd name="connsiteY0" fmla="*/ 0 h 447675"/>
                <a:gd name="connsiteX1" fmla="*/ 134143 w 134143"/>
                <a:gd name="connsiteY1" fmla="*/ 447675 h 447675"/>
                <a:gd name="connsiteX0" fmla="*/ 0 w 134143"/>
                <a:gd name="connsiteY0" fmla="*/ 0 h 447675"/>
                <a:gd name="connsiteX1" fmla="*/ 134143 w 134143"/>
                <a:gd name="connsiteY1" fmla="*/ 447675 h 447675"/>
                <a:gd name="connsiteX0" fmla="*/ 0 w 70643"/>
                <a:gd name="connsiteY0" fmla="*/ 0 h 257175"/>
                <a:gd name="connsiteX1" fmla="*/ 70643 w 70643"/>
                <a:gd name="connsiteY1" fmla="*/ 257175 h 257175"/>
                <a:gd name="connsiteX0" fmla="*/ 0 w 70643"/>
                <a:gd name="connsiteY0" fmla="*/ 0 h 257175"/>
                <a:gd name="connsiteX1" fmla="*/ 70643 w 70643"/>
                <a:gd name="connsiteY1" fmla="*/ 257175 h 257175"/>
                <a:gd name="connsiteX0" fmla="*/ 0 w 70643"/>
                <a:gd name="connsiteY0" fmla="*/ 0 h 257175"/>
                <a:gd name="connsiteX1" fmla="*/ 70643 w 70643"/>
                <a:gd name="connsiteY1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643" h="257175">
                  <a:moveTo>
                    <a:pt x="0" y="0"/>
                  </a:moveTo>
                  <a:lnTo>
                    <a:pt x="70643" y="257175"/>
                  </a:ln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5" name="Freeform: Shape 2994">
              <a:extLst>
                <a:ext uri="{FF2B5EF4-FFF2-40B4-BE49-F238E27FC236}">
                  <a16:creationId xmlns:a16="http://schemas.microsoft.com/office/drawing/2014/main" id="{F0C01D5D-B068-0A3A-15D7-BAC57063E1CF}"/>
                </a:ext>
              </a:extLst>
            </p:cNvPr>
            <p:cNvSpPr/>
            <p:nvPr/>
          </p:nvSpPr>
          <p:spPr>
            <a:xfrm>
              <a:off x="12669313" y="9226957"/>
              <a:ext cx="133350" cy="161925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161925">
                  <a:moveTo>
                    <a:pt x="0" y="0"/>
                  </a:moveTo>
                  <a:cubicBezTo>
                    <a:pt x="47625" y="57150"/>
                    <a:pt x="66675" y="80962"/>
                    <a:pt x="133350" y="161925"/>
                  </a:cubicBez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6" name="Freeform: Shape 2995">
              <a:extLst>
                <a:ext uri="{FF2B5EF4-FFF2-40B4-BE49-F238E27FC236}">
                  <a16:creationId xmlns:a16="http://schemas.microsoft.com/office/drawing/2014/main" id="{2A18CCCD-CD5B-F4EB-07AD-58AEF8F10066}"/>
                </a:ext>
              </a:extLst>
            </p:cNvPr>
            <p:cNvSpPr/>
            <p:nvPr/>
          </p:nvSpPr>
          <p:spPr>
            <a:xfrm>
              <a:off x="13473947" y="8289437"/>
              <a:ext cx="109537" cy="414339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311944"/>
                <a:gd name="connsiteY0" fmla="*/ 0 h 992982"/>
                <a:gd name="connsiteX1" fmla="*/ 311944 w 311944"/>
                <a:gd name="connsiteY1" fmla="*/ 992982 h 992982"/>
                <a:gd name="connsiteX0" fmla="*/ 0 w 311944"/>
                <a:gd name="connsiteY0" fmla="*/ 0 h 992982"/>
                <a:gd name="connsiteX1" fmla="*/ 311944 w 311944"/>
                <a:gd name="connsiteY1" fmla="*/ 992982 h 992982"/>
                <a:gd name="connsiteX0" fmla="*/ 0 w 276226"/>
                <a:gd name="connsiteY0" fmla="*/ 0 h 923926"/>
                <a:gd name="connsiteX1" fmla="*/ 276226 w 276226"/>
                <a:gd name="connsiteY1" fmla="*/ 923926 h 923926"/>
                <a:gd name="connsiteX0" fmla="*/ 0 w 269082"/>
                <a:gd name="connsiteY0" fmla="*/ 0 h 907257"/>
                <a:gd name="connsiteX1" fmla="*/ 269082 w 269082"/>
                <a:gd name="connsiteY1" fmla="*/ 907257 h 907257"/>
                <a:gd name="connsiteX0" fmla="*/ 0 w 269082"/>
                <a:gd name="connsiteY0" fmla="*/ 0 h 907257"/>
                <a:gd name="connsiteX1" fmla="*/ 269082 w 269082"/>
                <a:gd name="connsiteY1" fmla="*/ 907257 h 907257"/>
                <a:gd name="connsiteX0" fmla="*/ 0 w 269082"/>
                <a:gd name="connsiteY0" fmla="*/ 0 h 907257"/>
                <a:gd name="connsiteX1" fmla="*/ 269082 w 269082"/>
                <a:gd name="connsiteY1" fmla="*/ 907257 h 907257"/>
                <a:gd name="connsiteX0" fmla="*/ 0 w 207169"/>
                <a:gd name="connsiteY0" fmla="*/ 0 h 731045"/>
                <a:gd name="connsiteX1" fmla="*/ 207169 w 207169"/>
                <a:gd name="connsiteY1" fmla="*/ 731045 h 731045"/>
                <a:gd name="connsiteX0" fmla="*/ 0 w 207169"/>
                <a:gd name="connsiteY0" fmla="*/ 0 h 731045"/>
                <a:gd name="connsiteX1" fmla="*/ 207169 w 207169"/>
                <a:gd name="connsiteY1" fmla="*/ 731045 h 731045"/>
                <a:gd name="connsiteX0" fmla="*/ 0 w 145256"/>
                <a:gd name="connsiteY0" fmla="*/ 0 h 557214"/>
                <a:gd name="connsiteX1" fmla="*/ 145256 w 145256"/>
                <a:gd name="connsiteY1" fmla="*/ 557214 h 557214"/>
                <a:gd name="connsiteX0" fmla="*/ 0 w 142874"/>
                <a:gd name="connsiteY0" fmla="*/ 0 h 535783"/>
                <a:gd name="connsiteX1" fmla="*/ 142874 w 142874"/>
                <a:gd name="connsiteY1" fmla="*/ 535783 h 535783"/>
                <a:gd name="connsiteX0" fmla="*/ 0 w 109537"/>
                <a:gd name="connsiteY0" fmla="*/ 0 h 414339"/>
                <a:gd name="connsiteX1" fmla="*/ 109537 w 109537"/>
                <a:gd name="connsiteY1" fmla="*/ 414339 h 41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37" h="414339">
                  <a:moveTo>
                    <a:pt x="0" y="0"/>
                  </a:moveTo>
                  <a:lnTo>
                    <a:pt x="109537" y="414339"/>
                  </a:lnTo>
                </a:path>
              </a:pathLst>
            </a:custGeom>
            <a:noFill/>
            <a:ln cap="rnd">
              <a:solidFill>
                <a:srgbClr val="ED8F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9" name="Freeform: Shape 3018">
              <a:extLst>
                <a:ext uri="{FF2B5EF4-FFF2-40B4-BE49-F238E27FC236}">
                  <a16:creationId xmlns:a16="http://schemas.microsoft.com/office/drawing/2014/main" id="{053B701C-8708-7EA6-F7EA-7FDA05C2E2F5}"/>
                </a:ext>
              </a:extLst>
            </p:cNvPr>
            <p:cNvSpPr/>
            <p:nvPr/>
          </p:nvSpPr>
          <p:spPr>
            <a:xfrm>
              <a:off x="12322970" y="8898732"/>
              <a:ext cx="83342" cy="102394"/>
            </a:xfrm>
            <a:custGeom>
              <a:avLst/>
              <a:gdLst>
                <a:gd name="connsiteX0" fmla="*/ 0 w 52387"/>
                <a:gd name="connsiteY0" fmla="*/ 0 h 116682"/>
                <a:gd name="connsiteX1" fmla="*/ 52387 w 52387"/>
                <a:gd name="connsiteY1" fmla="*/ 116682 h 116682"/>
                <a:gd name="connsiteX0" fmla="*/ 0 w 85724"/>
                <a:gd name="connsiteY0" fmla="*/ 0 h 119063"/>
                <a:gd name="connsiteX1" fmla="*/ 85724 w 85724"/>
                <a:gd name="connsiteY1" fmla="*/ 119063 h 119063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342" h="102394">
                  <a:moveTo>
                    <a:pt x="0" y="0"/>
                  </a:moveTo>
                  <a:lnTo>
                    <a:pt x="83342" y="102394"/>
                  </a:ln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0" name="Freeform: Shape 3019">
              <a:extLst>
                <a:ext uri="{FF2B5EF4-FFF2-40B4-BE49-F238E27FC236}">
                  <a16:creationId xmlns:a16="http://schemas.microsoft.com/office/drawing/2014/main" id="{A6C6285A-5D30-59A8-7706-59EAD7285F23}"/>
                </a:ext>
              </a:extLst>
            </p:cNvPr>
            <p:cNvSpPr/>
            <p:nvPr/>
          </p:nvSpPr>
          <p:spPr>
            <a:xfrm>
              <a:off x="13050744" y="8686766"/>
              <a:ext cx="2384" cy="140493"/>
            </a:xfrm>
            <a:custGeom>
              <a:avLst/>
              <a:gdLst>
                <a:gd name="connsiteX0" fmla="*/ 0 w 52387"/>
                <a:gd name="connsiteY0" fmla="*/ 0 h 116682"/>
                <a:gd name="connsiteX1" fmla="*/ 52387 w 52387"/>
                <a:gd name="connsiteY1" fmla="*/ 116682 h 116682"/>
                <a:gd name="connsiteX0" fmla="*/ 0 w 85724"/>
                <a:gd name="connsiteY0" fmla="*/ 0 h 119063"/>
                <a:gd name="connsiteX1" fmla="*/ 85724 w 85724"/>
                <a:gd name="connsiteY1" fmla="*/ 119063 h 119063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11904"/>
                <a:gd name="connsiteY0" fmla="*/ 0 h 147637"/>
                <a:gd name="connsiteX1" fmla="*/ 11904 w 11904"/>
                <a:gd name="connsiteY1" fmla="*/ 147637 h 147637"/>
                <a:gd name="connsiteX0" fmla="*/ 7146 w 7146"/>
                <a:gd name="connsiteY0" fmla="*/ 0 h 150019"/>
                <a:gd name="connsiteX1" fmla="*/ 0 w 7146"/>
                <a:gd name="connsiteY1" fmla="*/ 150019 h 150019"/>
                <a:gd name="connsiteX0" fmla="*/ 3336 w 3336"/>
                <a:gd name="connsiteY0" fmla="*/ 0 h 9365"/>
                <a:gd name="connsiteX1" fmla="*/ 0 w 3336"/>
                <a:gd name="connsiteY1" fmla="*/ 9365 h 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6" h="9365">
                  <a:moveTo>
                    <a:pt x="3336" y="0"/>
                  </a:moveTo>
                  <a:lnTo>
                    <a:pt x="0" y="9365"/>
                  </a:ln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2" name="Rectangle 3021">
              <a:extLst>
                <a:ext uri="{FF2B5EF4-FFF2-40B4-BE49-F238E27FC236}">
                  <a16:creationId xmlns:a16="http://schemas.microsoft.com/office/drawing/2014/main" id="{036F8880-D533-2D01-B270-E19A8152352C}"/>
                </a:ext>
              </a:extLst>
            </p:cNvPr>
            <p:cNvSpPr/>
            <p:nvPr/>
          </p:nvSpPr>
          <p:spPr>
            <a:xfrm>
              <a:off x="12346938" y="8693971"/>
              <a:ext cx="701776" cy="376290"/>
            </a:xfrm>
            <a:custGeom>
              <a:avLst/>
              <a:gdLst>
                <a:gd name="connsiteX0" fmla="*/ 0 w 831056"/>
                <a:gd name="connsiteY0" fmla="*/ 0 h 302472"/>
                <a:gd name="connsiteX1" fmla="*/ 831056 w 831056"/>
                <a:gd name="connsiteY1" fmla="*/ 0 h 302472"/>
                <a:gd name="connsiteX2" fmla="*/ 831056 w 831056"/>
                <a:gd name="connsiteY2" fmla="*/ 302472 h 302472"/>
                <a:gd name="connsiteX3" fmla="*/ 0 w 831056"/>
                <a:gd name="connsiteY3" fmla="*/ 302472 h 302472"/>
                <a:gd name="connsiteX4" fmla="*/ 0 w 831056"/>
                <a:gd name="connsiteY4" fmla="*/ 0 h 3024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700194"/>
                <a:gd name="connsiteY0" fmla="*/ 228600 h 531072"/>
                <a:gd name="connsiteX1" fmla="*/ 700087 w 700194"/>
                <a:gd name="connsiteY1" fmla="*/ 0 h 531072"/>
                <a:gd name="connsiteX2" fmla="*/ 678656 w 700194"/>
                <a:gd name="connsiteY2" fmla="*/ 183410 h 531072"/>
                <a:gd name="connsiteX3" fmla="*/ 0 w 700194"/>
                <a:gd name="connsiteY3" fmla="*/ 531072 h 531072"/>
                <a:gd name="connsiteX4" fmla="*/ 0 w 700194"/>
                <a:gd name="connsiteY4" fmla="*/ 228600 h 531072"/>
                <a:gd name="connsiteX0" fmla="*/ 0 w 700321"/>
                <a:gd name="connsiteY0" fmla="*/ 228600 h 531072"/>
                <a:gd name="connsiteX1" fmla="*/ 700087 w 700321"/>
                <a:gd name="connsiteY1" fmla="*/ 0 h 531072"/>
                <a:gd name="connsiteX2" fmla="*/ 678656 w 700321"/>
                <a:gd name="connsiteY2" fmla="*/ 183410 h 531072"/>
                <a:gd name="connsiteX3" fmla="*/ 0 w 700321"/>
                <a:gd name="connsiteY3" fmla="*/ 531072 h 531072"/>
                <a:gd name="connsiteX4" fmla="*/ 0 w 700321"/>
                <a:gd name="connsiteY4" fmla="*/ 228600 h 531072"/>
                <a:gd name="connsiteX0" fmla="*/ 0 w 700668"/>
                <a:gd name="connsiteY0" fmla="*/ 228600 h 531072"/>
                <a:gd name="connsiteX1" fmla="*/ 700087 w 700668"/>
                <a:gd name="connsiteY1" fmla="*/ 0 h 531072"/>
                <a:gd name="connsiteX2" fmla="*/ 697706 w 700668"/>
                <a:gd name="connsiteY2" fmla="*/ 200079 h 531072"/>
                <a:gd name="connsiteX3" fmla="*/ 0 w 700668"/>
                <a:gd name="connsiteY3" fmla="*/ 531072 h 531072"/>
                <a:gd name="connsiteX4" fmla="*/ 0 w 700668"/>
                <a:gd name="connsiteY4" fmla="*/ 228600 h 531072"/>
                <a:gd name="connsiteX0" fmla="*/ 0 w 701776"/>
                <a:gd name="connsiteY0" fmla="*/ 228600 h 531072"/>
                <a:gd name="connsiteX1" fmla="*/ 700087 w 701776"/>
                <a:gd name="connsiteY1" fmla="*/ 0 h 531072"/>
                <a:gd name="connsiteX2" fmla="*/ 697706 w 701776"/>
                <a:gd name="connsiteY2" fmla="*/ 200079 h 531072"/>
                <a:gd name="connsiteX3" fmla="*/ 0 w 701776"/>
                <a:gd name="connsiteY3" fmla="*/ 531072 h 531072"/>
                <a:gd name="connsiteX4" fmla="*/ 0 w 701776"/>
                <a:gd name="connsiteY4" fmla="*/ 228600 h 531072"/>
                <a:gd name="connsiteX0" fmla="*/ 0 w 701776"/>
                <a:gd name="connsiteY0" fmla="*/ 228600 h 366765"/>
                <a:gd name="connsiteX1" fmla="*/ 700087 w 701776"/>
                <a:gd name="connsiteY1" fmla="*/ 0 h 366765"/>
                <a:gd name="connsiteX2" fmla="*/ 697706 w 701776"/>
                <a:gd name="connsiteY2" fmla="*/ 200079 h 366765"/>
                <a:gd name="connsiteX3" fmla="*/ 185737 w 701776"/>
                <a:gd name="connsiteY3" fmla="*/ 366765 h 366765"/>
                <a:gd name="connsiteX4" fmla="*/ 0 w 701776"/>
                <a:gd name="connsiteY4" fmla="*/ 228600 h 366765"/>
                <a:gd name="connsiteX0" fmla="*/ 0 w 701776"/>
                <a:gd name="connsiteY0" fmla="*/ 228600 h 376290"/>
                <a:gd name="connsiteX1" fmla="*/ 700087 w 701776"/>
                <a:gd name="connsiteY1" fmla="*/ 0 h 376290"/>
                <a:gd name="connsiteX2" fmla="*/ 697706 w 701776"/>
                <a:gd name="connsiteY2" fmla="*/ 200079 h 376290"/>
                <a:gd name="connsiteX3" fmla="*/ 114299 w 701776"/>
                <a:gd name="connsiteY3" fmla="*/ 376290 h 376290"/>
                <a:gd name="connsiteX4" fmla="*/ 0 w 701776"/>
                <a:gd name="connsiteY4" fmla="*/ 228600 h 376290"/>
                <a:gd name="connsiteX0" fmla="*/ 0 w 701776"/>
                <a:gd name="connsiteY0" fmla="*/ 228600 h 376290"/>
                <a:gd name="connsiteX1" fmla="*/ 700087 w 701776"/>
                <a:gd name="connsiteY1" fmla="*/ 0 h 376290"/>
                <a:gd name="connsiteX2" fmla="*/ 697706 w 701776"/>
                <a:gd name="connsiteY2" fmla="*/ 200079 h 376290"/>
                <a:gd name="connsiteX3" fmla="*/ 114299 w 701776"/>
                <a:gd name="connsiteY3" fmla="*/ 376290 h 376290"/>
                <a:gd name="connsiteX4" fmla="*/ 0 w 701776"/>
                <a:gd name="connsiteY4" fmla="*/ 228600 h 376290"/>
                <a:gd name="connsiteX0" fmla="*/ 0 w 701776"/>
                <a:gd name="connsiteY0" fmla="*/ 228600 h 376290"/>
                <a:gd name="connsiteX1" fmla="*/ 700087 w 701776"/>
                <a:gd name="connsiteY1" fmla="*/ 0 h 376290"/>
                <a:gd name="connsiteX2" fmla="*/ 697706 w 701776"/>
                <a:gd name="connsiteY2" fmla="*/ 200079 h 376290"/>
                <a:gd name="connsiteX3" fmla="*/ 114299 w 701776"/>
                <a:gd name="connsiteY3" fmla="*/ 376290 h 376290"/>
                <a:gd name="connsiteX4" fmla="*/ 0 w 701776"/>
                <a:gd name="connsiteY4" fmla="*/ 228600 h 3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776" h="376290">
                  <a:moveTo>
                    <a:pt x="0" y="228600"/>
                  </a:moveTo>
                  <a:cubicBezTo>
                    <a:pt x="359569" y="242887"/>
                    <a:pt x="552449" y="195262"/>
                    <a:pt x="700087" y="0"/>
                  </a:cubicBezTo>
                  <a:cubicBezTo>
                    <a:pt x="703262" y="184168"/>
                    <a:pt x="701675" y="139737"/>
                    <a:pt x="697706" y="200079"/>
                  </a:cubicBezTo>
                  <a:cubicBezTo>
                    <a:pt x="550862" y="313585"/>
                    <a:pt x="323055" y="358034"/>
                    <a:pt x="114299" y="376290"/>
                  </a:cubicBezTo>
                  <a:lnTo>
                    <a:pt x="0" y="228600"/>
                  </a:lnTo>
                  <a:close/>
                </a:path>
              </a:pathLst>
            </a:custGeom>
            <a:solidFill>
              <a:srgbClr val="F8B5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3" name="Freeform: Shape 3022">
              <a:extLst>
                <a:ext uri="{FF2B5EF4-FFF2-40B4-BE49-F238E27FC236}">
                  <a16:creationId xmlns:a16="http://schemas.microsoft.com/office/drawing/2014/main" id="{BF059664-D6E7-3321-CF75-22681319EF0D}"/>
                </a:ext>
              </a:extLst>
            </p:cNvPr>
            <p:cNvSpPr/>
            <p:nvPr/>
          </p:nvSpPr>
          <p:spPr>
            <a:xfrm>
              <a:off x="13234104" y="8328407"/>
              <a:ext cx="38094" cy="57156"/>
            </a:xfrm>
            <a:custGeom>
              <a:avLst/>
              <a:gdLst>
                <a:gd name="connsiteX0" fmla="*/ 0 w 52387"/>
                <a:gd name="connsiteY0" fmla="*/ 0 h 116682"/>
                <a:gd name="connsiteX1" fmla="*/ 52387 w 52387"/>
                <a:gd name="connsiteY1" fmla="*/ 116682 h 116682"/>
                <a:gd name="connsiteX0" fmla="*/ 0 w 85724"/>
                <a:gd name="connsiteY0" fmla="*/ 0 h 119063"/>
                <a:gd name="connsiteX1" fmla="*/ 85724 w 85724"/>
                <a:gd name="connsiteY1" fmla="*/ 119063 h 119063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11904"/>
                <a:gd name="connsiteY0" fmla="*/ 0 h 147637"/>
                <a:gd name="connsiteX1" fmla="*/ 11904 w 11904"/>
                <a:gd name="connsiteY1" fmla="*/ 147637 h 147637"/>
                <a:gd name="connsiteX0" fmla="*/ 7146 w 7146"/>
                <a:gd name="connsiteY0" fmla="*/ 0 h 150019"/>
                <a:gd name="connsiteX1" fmla="*/ 0 w 7146"/>
                <a:gd name="connsiteY1" fmla="*/ 150019 h 150019"/>
                <a:gd name="connsiteX0" fmla="*/ 3336 w 3336"/>
                <a:gd name="connsiteY0" fmla="*/ 0 h 9365"/>
                <a:gd name="connsiteX1" fmla="*/ 0 w 3336"/>
                <a:gd name="connsiteY1" fmla="*/ 9365 h 9365"/>
                <a:gd name="connsiteX0" fmla="*/ 0 w 409513"/>
                <a:gd name="connsiteY0" fmla="*/ 0 h 6102"/>
                <a:gd name="connsiteX1" fmla="*/ 409513 w 409513"/>
                <a:gd name="connsiteY1" fmla="*/ 6102 h 6102"/>
                <a:gd name="connsiteX0" fmla="*/ 0 w 3902"/>
                <a:gd name="connsiteY0" fmla="*/ 0 h 6667"/>
                <a:gd name="connsiteX1" fmla="*/ 3902 w 3902"/>
                <a:gd name="connsiteY1" fmla="*/ 6667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2" h="6667">
                  <a:moveTo>
                    <a:pt x="0" y="0"/>
                  </a:moveTo>
                  <a:lnTo>
                    <a:pt x="3902" y="6667"/>
                  </a:lnTo>
                </a:path>
              </a:pathLst>
            </a:custGeom>
            <a:noFill/>
            <a:ln cap="rnd">
              <a:solidFill>
                <a:srgbClr val="F2A1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7" name="Rectangle 3026">
              <a:extLst>
                <a:ext uri="{FF2B5EF4-FFF2-40B4-BE49-F238E27FC236}">
                  <a16:creationId xmlns:a16="http://schemas.microsoft.com/office/drawing/2014/main" id="{377972CA-1079-FE27-CEFD-094B5E235735}"/>
                </a:ext>
              </a:extLst>
            </p:cNvPr>
            <p:cNvSpPr/>
            <p:nvPr/>
          </p:nvSpPr>
          <p:spPr>
            <a:xfrm>
              <a:off x="13239283" y="8141011"/>
              <a:ext cx="182151" cy="455997"/>
            </a:xfrm>
            <a:custGeom>
              <a:avLst/>
              <a:gdLst>
                <a:gd name="connsiteX0" fmla="*/ 0 w 195849"/>
                <a:gd name="connsiteY0" fmla="*/ 0 h 382178"/>
                <a:gd name="connsiteX1" fmla="*/ 195849 w 195849"/>
                <a:gd name="connsiteY1" fmla="*/ 0 h 382178"/>
                <a:gd name="connsiteX2" fmla="*/ 195849 w 195849"/>
                <a:gd name="connsiteY2" fmla="*/ 382178 h 382178"/>
                <a:gd name="connsiteX3" fmla="*/ 0 w 195849"/>
                <a:gd name="connsiteY3" fmla="*/ 382178 h 382178"/>
                <a:gd name="connsiteX4" fmla="*/ 0 w 195849"/>
                <a:gd name="connsiteY4" fmla="*/ 0 h 382178"/>
                <a:gd name="connsiteX0" fmla="*/ 11906 w 195849"/>
                <a:gd name="connsiteY0" fmla="*/ 26194 h 382178"/>
                <a:gd name="connsiteX1" fmla="*/ 195849 w 195849"/>
                <a:gd name="connsiteY1" fmla="*/ 0 h 382178"/>
                <a:gd name="connsiteX2" fmla="*/ 195849 w 195849"/>
                <a:gd name="connsiteY2" fmla="*/ 382178 h 382178"/>
                <a:gd name="connsiteX3" fmla="*/ 0 w 195849"/>
                <a:gd name="connsiteY3" fmla="*/ 382178 h 382178"/>
                <a:gd name="connsiteX4" fmla="*/ 11906 w 195849"/>
                <a:gd name="connsiteY4" fmla="*/ 26194 h 382178"/>
                <a:gd name="connsiteX0" fmla="*/ 11906 w 195849"/>
                <a:gd name="connsiteY0" fmla="*/ 35719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0 w 195849"/>
                <a:gd name="connsiteY3" fmla="*/ 391703 h 391703"/>
                <a:gd name="connsiteX4" fmla="*/ 11906 w 195849"/>
                <a:gd name="connsiteY4" fmla="*/ 35719 h 391703"/>
                <a:gd name="connsiteX0" fmla="*/ 0 w 195849"/>
                <a:gd name="connsiteY0" fmla="*/ 33338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0 w 195849"/>
                <a:gd name="connsiteY3" fmla="*/ 391703 h 391703"/>
                <a:gd name="connsiteX4" fmla="*/ 0 w 195849"/>
                <a:gd name="connsiteY4" fmla="*/ 33338 h 391703"/>
                <a:gd name="connsiteX0" fmla="*/ 0 w 195849"/>
                <a:gd name="connsiteY0" fmla="*/ 33338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40482 w 195849"/>
                <a:gd name="connsiteY3" fmla="*/ 289310 h 391703"/>
                <a:gd name="connsiteX4" fmla="*/ 0 w 195849"/>
                <a:gd name="connsiteY4" fmla="*/ 33338 h 391703"/>
                <a:gd name="connsiteX0" fmla="*/ 0 w 195849"/>
                <a:gd name="connsiteY0" fmla="*/ 33338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40482 w 195849"/>
                <a:gd name="connsiteY3" fmla="*/ 289310 h 391703"/>
                <a:gd name="connsiteX4" fmla="*/ 0 w 195849"/>
                <a:gd name="connsiteY4" fmla="*/ 33338 h 391703"/>
                <a:gd name="connsiteX0" fmla="*/ 17291 w 213140"/>
                <a:gd name="connsiteY0" fmla="*/ 33338 h 391703"/>
                <a:gd name="connsiteX1" fmla="*/ 134559 w 213140"/>
                <a:gd name="connsiteY1" fmla="*/ 0 h 391703"/>
                <a:gd name="connsiteX2" fmla="*/ 213140 w 213140"/>
                <a:gd name="connsiteY2" fmla="*/ 391703 h 391703"/>
                <a:gd name="connsiteX3" fmla="*/ 57773 w 213140"/>
                <a:gd name="connsiteY3" fmla="*/ 289310 h 391703"/>
                <a:gd name="connsiteX4" fmla="*/ 17291 w 213140"/>
                <a:gd name="connsiteY4" fmla="*/ 33338 h 391703"/>
                <a:gd name="connsiteX0" fmla="*/ 17291 w 163134"/>
                <a:gd name="connsiteY0" fmla="*/ 33338 h 455997"/>
                <a:gd name="connsiteX1" fmla="*/ 134559 w 163134"/>
                <a:gd name="connsiteY1" fmla="*/ 0 h 455997"/>
                <a:gd name="connsiteX2" fmla="*/ 163134 w 163134"/>
                <a:gd name="connsiteY2" fmla="*/ 455997 h 455997"/>
                <a:gd name="connsiteX3" fmla="*/ 57773 w 163134"/>
                <a:gd name="connsiteY3" fmla="*/ 289310 h 455997"/>
                <a:gd name="connsiteX4" fmla="*/ 17291 w 163134"/>
                <a:gd name="connsiteY4" fmla="*/ 33338 h 455997"/>
                <a:gd name="connsiteX0" fmla="*/ 17291 w 182151"/>
                <a:gd name="connsiteY0" fmla="*/ 33338 h 455997"/>
                <a:gd name="connsiteX1" fmla="*/ 134559 w 182151"/>
                <a:gd name="connsiteY1" fmla="*/ 0 h 455997"/>
                <a:gd name="connsiteX2" fmla="*/ 163134 w 182151"/>
                <a:gd name="connsiteY2" fmla="*/ 455997 h 455997"/>
                <a:gd name="connsiteX3" fmla="*/ 57773 w 182151"/>
                <a:gd name="connsiteY3" fmla="*/ 289310 h 455997"/>
                <a:gd name="connsiteX4" fmla="*/ 17291 w 182151"/>
                <a:gd name="connsiteY4" fmla="*/ 33338 h 45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51" h="455997">
                  <a:moveTo>
                    <a:pt x="17291" y="33338"/>
                  </a:moveTo>
                  <a:lnTo>
                    <a:pt x="134559" y="0"/>
                  </a:lnTo>
                  <a:cubicBezTo>
                    <a:pt x="144084" y="151999"/>
                    <a:pt x="215521" y="301617"/>
                    <a:pt x="163134" y="455997"/>
                  </a:cubicBezTo>
                  <a:lnTo>
                    <a:pt x="57773" y="289310"/>
                  </a:lnTo>
                  <a:cubicBezTo>
                    <a:pt x="-3346" y="182555"/>
                    <a:pt x="-14459" y="90087"/>
                    <a:pt x="17291" y="33338"/>
                  </a:cubicBezTo>
                  <a:close/>
                </a:path>
              </a:pathLst>
            </a:custGeom>
            <a:solidFill>
              <a:srgbClr val="F3AB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4" name="Rectangle 3011">
              <a:extLst>
                <a:ext uri="{FF2B5EF4-FFF2-40B4-BE49-F238E27FC236}">
                  <a16:creationId xmlns:a16="http://schemas.microsoft.com/office/drawing/2014/main" id="{C12E36DD-B841-7348-CDF1-F00EAB065A5F}"/>
                </a:ext>
              </a:extLst>
            </p:cNvPr>
            <p:cNvSpPr/>
            <p:nvPr/>
          </p:nvSpPr>
          <p:spPr>
            <a:xfrm>
              <a:off x="12165806" y="8460582"/>
              <a:ext cx="1233228" cy="914977"/>
            </a:xfrm>
            <a:custGeom>
              <a:avLst/>
              <a:gdLst>
                <a:gd name="connsiteX0" fmla="*/ 0 w 1228725"/>
                <a:gd name="connsiteY0" fmla="*/ 0 h 682639"/>
                <a:gd name="connsiteX1" fmla="*/ 1228725 w 1228725"/>
                <a:gd name="connsiteY1" fmla="*/ 0 h 682639"/>
                <a:gd name="connsiteX2" fmla="*/ 1228725 w 1228725"/>
                <a:gd name="connsiteY2" fmla="*/ 682639 h 682639"/>
                <a:gd name="connsiteX3" fmla="*/ 0 w 1228725"/>
                <a:gd name="connsiteY3" fmla="*/ 682639 h 682639"/>
                <a:gd name="connsiteX4" fmla="*/ 0 w 1228725"/>
                <a:gd name="connsiteY4" fmla="*/ 0 h 682639"/>
                <a:gd name="connsiteX0" fmla="*/ 0 w 1464469"/>
                <a:gd name="connsiteY0" fmla="*/ 264319 h 682639"/>
                <a:gd name="connsiteX1" fmla="*/ 1464469 w 1464469"/>
                <a:gd name="connsiteY1" fmla="*/ 0 h 682639"/>
                <a:gd name="connsiteX2" fmla="*/ 1464469 w 1464469"/>
                <a:gd name="connsiteY2" fmla="*/ 682639 h 682639"/>
                <a:gd name="connsiteX3" fmla="*/ 235744 w 1464469"/>
                <a:gd name="connsiteY3" fmla="*/ 682639 h 682639"/>
                <a:gd name="connsiteX4" fmla="*/ 0 w 1464469"/>
                <a:gd name="connsiteY4" fmla="*/ 264319 h 682639"/>
                <a:gd name="connsiteX0" fmla="*/ 0 w 1464469"/>
                <a:gd name="connsiteY0" fmla="*/ 264319 h 682639"/>
                <a:gd name="connsiteX1" fmla="*/ 1464469 w 1464469"/>
                <a:gd name="connsiteY1" fmla="*/ 0 h 682639"/>
                <a:gd name="connsiteX2" fmla="*/ 1464469 w 1464469"/>
                <a:gd name="connsiteY2" fmla="*/ 682639 h 682639"/>
                <a:gd name="connsiteX3" fmla="*/ 307182 w 1464469"/>
                <a:gd name="connsiteY3" fmla="*/ 604057 h 682639"/>
                <a:gd name="connsiteX4" fmla="*/ 0 w 1464469"/>
                <a:gd name="connsiteY4" fmla="*/ 264319 h 682639"/>
                <a:gd name="connsiteX0" fmla="*/ 0 w 1464469"/>
                <a:gd name="connsiteY0" fmla="*/ 264319 h 604057"/>
                <a:gd name="connsiteX1" fmla="*/ 1464469 w 1464469"/>
                <a:gd name="connsiteY1" fmla="*/ 0 h 604057"/>
                <a:gd name="connsiteX2" fmla="*/ 1228726 w 1464469"/>
                <a:gd name="connsiteY2" fmla="*/ 501664 h 604057"/>
                <a:gd name="connsiteX3" fmla="*/ 307182 w 1464469"/>
                <a:gd name="connsiteY3" fmla="*/ 604057 h 604057"/>
                <a:gd name="connsiteX4" fmla="*/ 0 w 1464469"/>
                <a:gd name="connsiteY4" fmla="*/ 264319 h 604057"/>
                <a:gd name="connsiteX0" fmla="*/ 0 w 1228726"/>
                <a:gd name="connsiteY0" fmla="*/ 576263 h 916001"/>
                <a:gd name="connsiteX1" fmla="*/ 1173957 w 1228726"/>
                <a:gd name="connsiteY1" fmla="*/ 0 h 916001"/>
                <a:gd name="connsiteX2" fmla="*/ 1228726 w 1228726"/>
                <a:gd name="connsiteY2" fmla="*/ 813608 h 916001"/>
                <a:gd name="connsiteX3" fmla="*/ 307182 w 1228726"/>
                <a:gd name="connsiteY3" fmla="*/ 916001 h 916001"/>
                <a:gd name="connsiteX4" fmla="*/ 0 w 1228726"/>
                <a:gd name="connsiteY4" fmla="*/ 576263 h 916001"/>
                <a:gd name="connsiteX0" fmla="*/ 0 w 1233653"/>
                <a:gd name="connsiteY0" fmla="*/ 576263 h 916001"/>
                <a:gd name="connsiteX1" fmla="*/ 1173957 w 1233653"/>
                <a:gd name="connsiteY1" fmla="*/ 0 h 916001"/>
                <a:gd name="connsiteX2" fmla="*/ 1228726 w 1233653"/>
                <a:gd name="connsiteY2" fmla="*/ 813608 h 916001"/>
                <a:gd name="connsiteX3" fmla="*/ 307182 w 1233653"/>
                <a:gd name="connsiteY3" fmla="*/ 916001 h 916001"/>
                <a:gd name="connsiteX4" fmla="*/ 0 w 1233653"/>
                <a:gd name="connsiteY4" fmla="*/ 576263 h 916001"/>
                <a:gd name="connsiteX0" fmla="*/ 0 w 1269207"/>
                <a:gd name="connsiteY0" fmla="*/ 576263 h 916001"/>
                <a:gd name="connsiteX1" fmla="*/ 1173957 w 1269207"/>
                <a:gd name="connsiteY1" fmla="*/ 0 h 916001"/>
                <a:gd name="connsiteX2" fmla="*/ 1269207 w 1269207"/>
                <a:gd name="connsiteY2" fmla="*/ 458802 h 916001"/>
                <a:gd name="connsiteX3" fmla="*/ 307182 w 1269207"/>
                <a:gd name="connsiteY3" fmla="*/ 916001 h 916001"/>
                <a:gd name="connsiteX4" fmla="*/ 0 w 1269207"/>
                <a:gd name="connsiteY4" fmla="*/ 576263 h 916001"/>
                <a:gd name="connsiteX0" fmla="*/ 0 w 1283495"/>
                <a:gd name="connsiteY0" fmla="*/ 576263 h 916001"/>
                <a:gd name="connsiteX1" fmla="*/ 1173957 w 1283495"/>
                <a:gd name="connsiteY1" fmla="*/ 0 h 916001"/>
                <a:gd name="connsiteX2" fmla="*/ 1283495 w 1283495"/>
                <a:gd name="connsiteY2" fmla="*/ 839802 h 916001"/>
                <a:gd name="connsiteX3" fmla="*/ 307182 w 1283495"/>
                <a:gd name="connsiteY3" fmla="*/ 916001 h 916001"/>
                <a:gd name="connsiteX4" fmla="*/ 0 w 1283495"/>
                <a:gd name="connsiteY4" fmla="*/ 576263 h 916001"/>
                <a:gd name="connsiteX0" fmla="*/ 0 w 1283495"/>
                <a:gd name="connsiteY0" fmla="*/ 576263 h 916001"/>
                <a:gd name="connsiteX1" fmla="*/ 1173957 w 1283495"/>
                <a:gd name="connsiteY1" fmla="*/ 0 h 916001"/>
                <a:gd name="connsiteX2" fmla="*/ 1283495 w 1283495"/>
                <a:gd name="connsiteY2" fmla="*/ 839802 h 916001"/>
                <a:gd name="connsiteX3" fmla="*/ 307182 w 1283495"/>
                <a:gd name="connsiteY3" fmla="*/ 916001 h 916001"/>
                <a:gd name="connsiteX4" fmla="*/ 0 w 1283495"/>
                <a:gd name="connsiteY4" fmla="*/ 576263 h 916001"/>
                <a:gd name="connsiteX0" fmla="*/ 0 w 1283495"/>
                <a:gd name="connsiteY0" fmla="*/ 576263 h 925640"/>
                <a:gd name="connsiteX1" fmla="*/ 1173957 w 1283495"/>
                <a:gd name="connsiteY1" fmla="*/ 0 h 925640"/>
                <a:gd name="connsiteX2" fmla="*/ 1283495 w 1283495"/>
                <a:gd name="connsiteY2" fmla="*/ 839802 h 925640"/>
                <a:gd name="connsiteX3" fmla="*/ 307182 w 1283495"/>
                <a:gd name="connsiteY3" fmla="*/ 916001 h 925640"/>
                <a:gd name="connsiteX4" fmla="*/ 0 w 1283495"/>
                <a:gd name="connsiteY4" fmla="*/ 576263 h 925640"/>
                <a:gd name="connsiteX0" fmla="*/ 0 w 1283495"/>
                <a:gd name="connsiteY0" fmla="*/ 576263 h 947075"/>
                <a:gd name="connsiteX1" fmla="*/ 1173957 w 1283495"/>
                <a:gd name="connsiteY1" fmla="*/ 0 h 947075"/>
                <a:gd name="connsiteX2" fmla="*/ 1283495 w 1283495"/>
                <a:gd name="connsiteY2" fmla="*/ 839802 h 947075"/>
                <a:gd name="connsiteX3" fmla="*/ 307182 w 1283495"/>
                <a:gd name="connsiteY3" fmla="*/ 916001 h 947075"/>
                <a:gd name="connsiteX4" fmla="*/ 0 w 1283495"/>
                <a:gd name="connsiteY4" fmla="*/ 576263 h 947075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1584"/>
                <a:gd name="connsiteX1" fmla="*/ 1173957 w 1283495"/>
                <a:gd name="connsiteY1" fmla="*/ 0 h 921584"/>
                <a:gd name="connsiteX2" fmla="*/ 1283495 w 1283495"/>
                <a:gd name="connsiteY2" fmla="*/ 839802 h 921584"/>
                <a:gd name="connsiteX3" fmla="*/ 290513 w 1283495"/>
                <a:gd name="connsiteY3" fmla="*/ 913620 h 921584"/>
                <a:gd name="connsiteX4" fmla="*/ 0 w 1283495"/>
                <a:gd name="connsiteY4" fmla="*/ 576263 h 921584"/>
                <a:gd name="connsiteX0" fmla="*/ 0 w 1293020"/>
                <a:gd name="connsiteY0" fmla="*/ 576263 h 921584"/>
                <a:gd name="connsiteX1" fmla="*/ 1183482 w 1293020"/>
                <a:gd name="connsiteY1" fmla="*/ 0 h 921584"/>
                <a:gd name="connsiteX2" fmla="*/ 1293020 w 1293020"/>
                <a:gd name="connsiteY2" fmla="*/ 839802 h 921584"/>
                <a:gd name="connsiteX3" fmla="*/ 300038 w 1293020"/>
                <a:gd name="connsiteY3" fmla="*/ 913620 h 921584"/>
                <a:gd name="connsiteX4" fmla="*/ 0 w 1293020"/>
                <a:gd name="connsiteY4" fmla="*/ 576263 h 921584"/>
                <a:gd name="connsiteX0" fmla="*/ 0 w 1213754"/>
                <a:gd name="connsiteY0" fmla="*/ 576263 h 913620"/>
                <a:gd name="connsiteX1" fmla="*/ 1183482 w 1213754"/>
                <a:gd name="connsiteY1" fmla="*/ 0 h 913620"/>
                <a:gd name="connsiteX2" fmla="*/ 1157289 w 1213754"/>
                <a:gd name="connsiteY2" fmla="*/ 706452 h 913620"/>
                <a:gd name="connsiteX3" fmla="*/ 300038 w 1213754"/>
                <a:gd name="connsiteY3" fmla="*/ 913620 h 913620"/>
                <a:gd name="connsiteX4" fmla="*/ 0 w 1213754"/>
                <a:gd name="connsiteY4" fmla="*/ 576263 h 913620"/>
                <a:gd name="connsiteX0" fmla="*/ 0 w 1233228"/>
                <a:gd name="connsiteY0" fmla="*/ 576263 h 913620"/>
                <a:gd name="connsiteX1" fmla="*/ 1183482 w 1233228"/>
                <a:gd name="connsiteY1" fmla="*/ 0 h 913620"/>
                <a:gd name="connsiteX2" fmla="*/ 1157289 w 1233228"/>
                <a:gd name="connsiteY2" fmla="*/ 706452 h 913620"/>
                <a:gd name="connsiteX3" fmla="*/ 300038 w 1233228"/>
                <a:gd name="connsiteY3" fmla="*/ 913620 h 913620"/>
                <a:gd name="connsiteX4" fmla="*/ 0 w 1233228"/>
                <a:gd name="connsiteY4" fmla="*/ 576263 h 913620"/>
                <a:gd name="connsiteX0" fmla="*/ 0 w 1233228"/>
                <a:gd name="connsiteY0" fmla="*/ 576263 h 914977"/>
                <a:gd name="connsiteX1" fmla="*/ 1183482 w 1233228"/>
                <a:gd name="connsiteY1" fmla="*/ 0 h 914977"/>
                <a:gd name="connsiteX2" fmla="*/ 1157289 w 1233228"/>
                <a:gd name="connsiteY2" fmla="*/ 706452 h 914977"/>
                <a:gd name="connsiteX3" fmla="*/ 300038 w 1233228"/>
                <a:gd name="connsiteY3" fmla="*/ 913620 h 914977"/>
                <a:gd name="connsiteX4" fmla="*/ 0 w 1233228"/>
                <a:gd name="connsiteY4" fmla="*/ 576263 h 9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228" h="914977">
                  <a:moveTo>
                    <a:pt x="0" y="576263"/>
                  </a:moveTo>
                  <a:cubicBezTo>
                    <a:pt x="398462" y="769937"/>
                    <a:pt x="1158876" y="592139"/>
                    <a:pt x="1183482" y="0"/>
                  </a:cubicBezTo>
                  <a:cubicBezTo>
                    <a:pt x="1287463" y="278347"/>
                    <a:pt x="1203327" y="601937"/>
                    <a:pt x="1157289" y="706452"/>
                  </a:cubicBezTo>
                  <a:cubicBezTo>
                    <a:pt x="703263" y="998552"/>
                    <a:pt x="673101" y="890602"/>
                    <a:pt x="300038" y="913620"/>
                  </a:cubicBezTo>
                  <a:lnTo>
                    <a:pt x="0" y="576263"/>
                  </a:lnTo>
                  <a:close/>
                </a:path>
              </a:pathLst>
            </a:custGeom>
            <a:solidFill>
              <a:srgbClr val="F8B5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1" name="Group 3020">
              <a:extLst>
                <a:ext uri="{FF2B5EF4-FFF2-40B4-BE49-F238E27FC236}">
                  <a16:creationId xmlns:a16="http://schemas.microsoft.com/office/drawing/2014/main" id="{D09DB514-4D7D-1092-3675-46F13AD82C8F}"/>
                </a:ext>
              </a:extLst>
            </p:cNvPr>
            <p:cNvGrpSpPr/>
            <p:nvPr/>
          </p:nvGrpSpPr>
          <p:grpSpPr>
            <a:xfrm>
              <a:off x="12145073" y="8385200"/>
              <a:ext cx="1337108" cy="720461"/>
              <a:chOff x="12145073" y="8385200"/>
              <a:chExt cx="1337108" cy="720461"/>
            </a:xfrm>
          </p:grpSpPr>
          <p:sp>
            <p:nvSpPr>
              <p:cNvPr id="3002" name="Rectangle 3001">
                <a:extLst>
                  <a:ext uri="{FF2B5EF4-FFF2-40B4-BE49-F238E27FC236}">
                    <a16:creationId xmlns:a16="http://schemas.microsoft.com/office/drawing/2014/main" id="{3C8B97B9-965E-B317-9551-250E89C35B2A}"/>
                  </a:ext>
                </a:extLst>
              </p:cNvPr>
              <p:cNvSpPr/>
              <p:nvPr/>
            </p:nvSpPr>
            <p:spPr>
              <a:xfrm>
                <a:off x="12319400" y="8605836"/>
                <a:ext cx="735797" cy="325869"/>
              </a:xfrm>
              <a:custGeom>
                <a:avLst/>
                <a:gdLst>
                  <a:gd name="connsiteX0" fmla="*/ 0 w 252413"/>
                  <a:gd name="connsiteY0" fmla="*/ 0 h 207169"/>
                  <a:gd name="connsiteX1" fmla="*/ 252413 w 252413"/>
                  <a:gd name="connsiteY1" fmla="*/ 0 h 207169"/>
                  <a:gd name="connsiteX2" fmla="*/ 252413 w 252413"/>
                  <a:gd name="connsiteY2" fmla="*/ 207169 h 207169"/>
                  <a:gd name="connsiteX3" fmla="*/ 0 w 252413"/>
                  <a:gd name="connsiteY3" fmla="*/ 207169 h 207169"/>
                  <a:gd name="connsiteX4" fmla="*/ 0 w 252413"/>
                  <a:gd name="connsiteY4" fmla="*/ 0 h 207169"/>
                  <a:gd name="connsiteX0" fmla="*/ 0 w 697706"/>
                  <a:gd name="connsiteY0" fmla="*/ 0 h 214313"/>
                  <a:gd name="connsiteX1" fmla="*/ 697706 w 697706"/>
                  <a:gd name="connsiteY1" fmla="*/ 7144 h 214313"/>
                  <a:gd name="connsiteX2" fmla="*/ 697706 w 697706"/>
                  <a:gd name="connsiteY2" fmla="*/ 214313 h 214313"/>
                  <a:gd name="connsiteX3" fmla="*/ 445293 w 697706"/>
                  <a:gd name="connsiteY3" fmla="*/ 214313 h 214313"/>
                  <a:gd name="connsiteX4" fmla="*/ 0 w 697706"/>
                  <a:gd name="connsiteY4" fmla="*/ 0 h 214313"/>
                  <a:gd name="connsiteX0" fmla="*/ 0 w 697706"/>
                  <a:gd name="connsiteY0" fmla="*/ 214313 h 428626"/>
                  <a:gd name="connsiteX1" fmla="*/ 678656 w 697706"/>
                  <a:gd name="connsiteY1" fmla="*/ 0 h 428626"/>
                  <a:gd name="connsiteX2" fmla="*/ 697706 w 697706"/>
                  <a:gd name="connsiteY2" fmla="*/ 428626 h 428626"/>
                  <a:gd name="connsiteX3" fmla="*/ 445293 w 697706"/>
                  <a:gd name="connsiteY3" fmla="*/ 428626 h 428626"/>
                  <a:gd name="connsiteX4" fmla="*/ 0 w 697706"/>
                  <a:gd name="connsiteY4" fmla="*/ 214313 h 428626"/>
                  <a:gd name="connsiteX0" fmla="*/ 0 w 711993"/>
                  <a:gd name="connsiteY0" fmla="*/ 214313 h 428626"/>
                  <a:gd name="connsiteX1" fmla="*/ 678656 w 711993"/>
                  <a:gd name="connsiteY1" fmla="*/ 0 h 428626"/>
                  <a:gd name="connsiteX2" fmla="*/ 711993 w 711993"/>
                  <a:gd name="connsiteY2" fmla="*/ 92870 h 428626"/>
                  <a:gd name="connsiteX3" fmla="*/ 445293 w 711993"/>
                  <a:gd name="connsiteY3" fmla="*/ 428626 h 428626"/>
                  <a:gd name="connsiteX4" fmla="*/ 0 w 711993"/>
                  <a:gd name="connsiteY4" fmla="*/ 214313 h 428626"/>
                  <a:gd name="connsiteX0" fmla="*/ 0 w 711993"/>
                  <a:gd name="connsiteY0" fmla="*/ 214313 h 309563"/>
                  <a:gd name="connsiteX1" fmla="*/ 678656 w 711993"/>
                  <a:gd name="connsiteY1" fmla="*/ 0 h 309563"/>
                  <a:gd name="connsiteX2" fmla="*/ 711993 w 711993"/>
                  <a:gd name="connsiteY2" fmla="*/ 92870 h 309563"/>
                  <a:gd name="connsiteX3" fmla="*/ 11906 w 711993"/>
                  <a:gd name="connsiteY3" fmla="*/ 309563 h 309563"/>
                  <a:gd name="connsiteX4" fmla="*/ 0 w 711993"/>
                  <a:gd name="connsiteY4" fmla="*/ 214313 h 309563"/>
                  <a:gd name="connsiteX0" fmla="*/ 0 w 711993"/>
                  <a:gd name="connsiteY0" fmla="*/ 214313 h 321459"/>
                  <a:gd name="connsiteX1" fmla="*/ 678656 w 711993"/>
                  <a:gd name="connsiteY1" fmla="*/ 0 h 321459"/>
                  <a:gd name="connsiteX2" fmla="*/ 711993 w 711993"/>
                  <a:gd name="connsiteY2" fmla="*/ 92870 h 321459"/>
                  <a:gd name="connsiteX3" fmla="*/ 11906 w 711993"/>
                  <a:gd name="connsiteY3" fmla="*/ 309563 h 321459"/>
                  <a:gd name="connsiteX4" fmla="*/ 0 w 711993"/>
                  <a:gd name="connsiteY4" fmla="*/ 214313 h 321459"/>
                  <a:gd name="connsiteX0" fmla="*/ 0 w 711993"/>
                  <a:gd name="connsiteY0" fmla="*/ 214313 h 332454"/>
                  <a:gd name="connsiteX1" fmla="*/ 678656 w 711993"/>
                  <a:gd name="connsiteY1" fmla="*/ 0 h 332454"/>
                  <a:gd name="connsiteX2" fmla="*/ 711993 w 711993"/>
                  <a:gd name="connsiteY2" fmla="*/ 92870 h 332454"/>
                  <a:gd name="connsiteX3" fmla="*/ 11906 w 711993"/>
                  <a:gd name="connsiteY3" fmla="*/ 309563 h 332454"/>
                  <a:gd name="connsiteX4" fmla="*/ 0 w 711993"/>
                  <a:gd name="connsiteY4" fmla="*/ 214313 h 332454"/>
                  <a:gd name="connsiteX0" fmla="*/ 0 w 711993"/>
                  <a:gd name="connsiteY0" fmla="*/ 214313 h 313798"/>
                  <a:gd name="connsiteX1" fmla="*/ 678656 w 711993"/>
                  <a:gd name="connsiteY1" fmla="*/ 0 h 313798"/>
                  <a:gd name="connsiteX2" fmla="*/ 711993 w 711993"/>
                  <a:gd name="connsiteY2" fmla="*/ 92870 h 313798"/>
                  <a:gd name="connsiteX3" fmla="*/ 11906 w 711993"/>
                  <a:gd name="connsiteY3" fmla="*/ 309563 h 313798"/>
                  <a:gd name="connsiteX4" fmla="*/ 0 w 711993"/>
                  <a:gd name="connsiteY4" fmla="*/ 214313 h 313798"/>
                  <a:gd name="connsiteX0" fmla="*/ 19776 w 731769"/>
                  <a:gd name="connsiteY0" fmla="*/ 214313 h 313798"/>
                  <a:gd name="connsiteX1" fmla="*/ 698432 w 731769"/>
                  <a:gd name="connsiteY1" fmla="*/ 0 h 313798"/>
                  <a:gd name="connsiteX2" fmla="*/ 731769 w 731769"/>
                  <a:gd name="connsiteY2" fmla="*/ 92870 h 313798"/>
                  <a:gd name="connsiteX3" fmla="*/ 31682 w 731769"/>
                  <a:gd name="connsiteY3" fmla="*/ 309563 h 313798"/>
                  <a:gd name="connsiteX4" fmla="*/ 19776 w 731769"/>
                  <a:gd name="connsiteY4" fmla="*/ 214313 h 313798"/>
                  <a:gd name="connsiteX0" fmla="*/ 25188 w 737181"/>
                  <a:gd name="connsiteY0" fmla="*/ 214313 h 313798"/>
                  <a:gd name="connsiteX1" fmla="*/ 703844 w 737181"/>
                  <a:gd name="connsiteY1" fmla="*/ 0 h 313798"/>
                  <a:gd name="connsiteX2" fmla="*/ 737181 w 737181"/>
                  <a:gd name="connsiteY2" fmla="*/ 92870 h 313798"/>
                  <a:gd name="connsiteX3" fmla="*/ 37094 w 737181"/>
                  <a:gd name="connsiteY3" fmla="*/ 309563 h 313798"/>
                  <a:gd name="connsiteX4" fmla="*/ 25188 w 73718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4703"/>
                  <a:gd name="connsiteY0" fmla="*/ 223838 h 323323"/>
                  <a:gd name="connsiteX1" fmla="*/ 691750 w 734703"/>
                  <a:gd name="connsiteY1" fmla="*/ 0 h 323323"/>
                  <a:gd name="connsiteX2" fmla="*/ 732231 w 734703"/>
                  <a:gd name="connsiteY2" fmla="*/ 102395 h 323323"/>
                  <a:gd name="connsiteX3" fmla="*/ 32144 w 734703"/>
                  <a:gd name="connsiteY3" fmla="*/ 319088 h 323323"/>
                  <a:gd name="connsiteX4" fmla="*/ 20238 w 734703"/>
                  <a:gd name="connsiteY4" fmla="*/ 223838 h 323323"/>
                  <a:gd name="connsiteX0" fmla="*/ 20238 w 735797"/>
                  <a:gd name="connsiteY0" fmla="*/ 223838 h 323323"/>
                  <a:gd name="connsiteX1" fmla="*/ 691750 w 735797"/>
                  <a:gd name="connsiteY1" fmla="*/ 0 h 323323"/>
                  <a:gd name="connsiteX2" fmla="*/ 732231 w 735797"/>
                  <a:gd name="connsiteY2" fmla="*/ 102395 h 323323"/>
                  <a:gd name="connsiteX3" fmla="*/ 32144 w 735797"/>
                  <a:gd name="connsiteY3" fmla="*/ 319088 h 323323"/>
                  <a:gd name="connsiteX4" fmla="*/ 20238 w 735797"/>
                  <a:gd name="connsiteY4" fmla="*/ 223838 h 323323"/>
                  <a:gd name="connsiteX0" fmla="*/ 20238 w 735797"/>
                  <a:gd name="connsiteY0" fmla="*/ 223838 h 325869"/>
                  <a:gd name="connsiteX1" fmla="*/ 691750 w 735797"/>
                  <a:gd name="connsiteY1" fmla="*/ 0 h 325869"/>
                  <a:gd name="connsiteX2" fmla="*/ 732231 w 735797"/>
                  <a:gd name="connsiteY2" fmla="*/ 102395 h 325869"/>
                  <a:gd name="connsiteX3" fmla="*/ 32144 w 735797"/>
                  <a:gd name="connsiteY3" fmla="*/ 319088 h 325869"/>
                  <a:gd name="connsiteX4" fmla="*/ 20238 w 735797"/>
                  <a:gd name="connsiteY4" fmla="*/ 223838 h 3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97" h="325869">
                    <a:moveTo>
                      <a:pt x="20238" y="223838"/>
                    </a:moveTo>
                    <a:cubicBezTo>
                      <a:pt x="327421" y="285750"/>
                      <a:pt x="584595" y="183356"/>
                      <a:pt x="691750" y="0"/>
                    </a:cubicBezTo>
                    <a:cubicBezTo>
                      <a:pt x="721913" y="10320"/>
                      <a:pt x="744930" y="53976"/>
                      <a:pt x="732231" y="102395"/>
                    </a:cubicBezTo>
                    <a:cubicBezTo>
                      <a:pt x="510775" y="315119"/>
                      <a:pt x="489343" y="342107"/>
                      <a:pt x="32144" y="319088"/>
                    </a:cubicBezTo>
                    <a:cubicBezTo>
                      <a:pt x="-21830" y="275432"/>
                      <a:pt x="5157" y="224632"/>
                      <a:pt x="20238" y="223838"/>
                    </a:cubicBezTo>
                    <a:close/>
                  </a:path>
                </a:pathLst>
              </a:custGeom>
              <a:solidFill>
                <a:srgbClr val="E3FA7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3" name="Rectangle 3001">
                <a:extLst>
                  <a:ext uri="{FF2B5EF4-FFF2-40B4-BE49-F238E27FC236}">
                    <a16:creationId xmlns:a16="http://schemas.microsoft.com/office/drawing/2014/main" id="{82C03527-AA6E-1A4C-D7C4-8E470236FFC6}"/>
                  </a:ext>
                </a:extLst>
              </p:cNvPr>
              <p:cNvSpPr/>
              <p:nvPr/>
            </p:nvSpPr>
            <p:spPr>
              <a:xfrm>
                <a:off x="12151959" y="8389319"/>
                <a:ext cx="1190407" cy="716342"/>
              </a:xfrm>
              <a:custGeom>
                <a:avLst/>
                <a:gdLst>
                  <a:gd name="connsiteX0" fmla="*/ 0 w 252413"/>
                  <a:gd name="connsiteY0" fmla="*/ 0 h 207169"/>
                  <a:gd name="connsiteX1" fmla="*/ 252413 w 252413"/>
                  <a:gd name="connsiteY1" fmla="*/ 0 h 207169"/>
                  <a:gd name="connsiteX2" fmla="*/ 252413 w 252413"/>
                  <a:gd name="connsiteY2" fmla="*/ 207169 h 207169"/>
                  <a:gd name="connsiteX3" fmla="*/ 0 w 252413"/>
                  <a:gd name="connsiteY3" fmla="*/ 207169 h 207169"/>
                  <a:gd name="connsiteX4" fmla="*/ 0 w 252413"/>
                  <a:gd name="connsiteY4" fmla="*/ 0 h 207169"/>
                  <a:gd name="connsiteX0" fmla="*/ 0 w 697706"/>
                  <a:gd name="connsiteY0" fmla="*/ 0 h 214313"/>
                  <a:gd name="connsiteX1" fmla="*/ 697706 w 697706"/>
                  <a:gd name="connsiteY1" fmla="*/ 7144 h 214313"/>
                  <a:gd name="connsiteX2" fmla="*/ 697706 w 697706"/>
                  <a:gd name="connsiteY2" fmla="*/ 214313 h 214313"/>
                  <a:gd name="connsiteX3" fmla="*/ 445293 w 697706"/>
                  <a:gd name="connsiteY3" fmla="*/ 214313 h 214313"/>
                  <a:gd name="connsiteX4" fmla="*/ 0 w 697706"/>
                  <a:gd name="connsiteY4" fmla="*/ 0 h 214313"/>
                  <a:gd name="connsiteX0" fmla="*/ 0 w 697706"/>
                  <a:gd name="connsiteY0" fmla="*/ 214313 h 428626"/>
                  <a:gd name="connsiteX1" fmla="*/ 678656 w 697706"/>
                  <a:gd name="connsiteY1" fmla="*/ 0 h 428626"/>
                  <a:gd name="connsiteX2" fmla="*/ 697706 w 697706"/>
                  <a:gd name="connsiteY2" fmla="*/ 428626 h 428626"/>
                  <a:gd name="connsiteX3" fmla="*/ 445293 w 697706"/>
                  <a:gd name="connsiteY3" fmla="*/ 428626 h 428626"/>
                  <a:gd name="connsiteX4" fmla="*/ 0 w 697706"/>
                  <a:gd name="connsiteY4" fmla="*/ 214313 h 428626"/>
                  <a:gd name="connsiteX0" fmla="*/ 0 w 711993"/>
                  <a:gd name="connsiteY0" fmla="*/ 214313 h 428626"/>
                  <a:gd name="connsiteX1" fmla="*/ 678656 w 711993"/>
                  <a:gd name="connsiteY1" fmla="*/ 0 h 428626"/>
                  <a:gd name="connsiteX2" fmla="*/ 711993 w 711993"/>
                  <a:gd name="connsiteY2" fmla="*/ 92870 h 428626"/>
                  <a:gd name="connsiteX3" fmla="*/ 445293 w 711993"/>
                  <a:gd name="connsiteY3" fmla="*/ 428626 h 428626"/>
                  <a:gd name="connsiteX4" fmla="*/ 0 w 711993"/>
                  <a:gd name="connsiteY4" fmla="*/ 214313 h 428626"/>
                  <a:gd name="connsiteX0" fmla="*/ 0 w 711993"/>
                  <a:gd name="connsiteY0" fmla="*/ 214313 h 309563"/>
                  <a:gd name="connsiteX1" fmla="*/ 678656 w 711993"/>
                  <a:gd name="connsiteY1" fmla="*/ 0 h 309563"/>
                  <a:gd name="connsiteX2" fmla="*/ 711993 w 711993"/>
                  <a:gd name="connsiteY2" fmla="*/ 92870 h 309563"/>
                  <a:gd name="connsiteX3" fmla="*/ 11906 w 711993"/>
                  <a:gd name="connsiteY3" fmla="*/ 309563 h 309563"/>
                  <a:gd name="connsiteX4" fmla="*/ 0 w 711993"/>
                  <a:gd name="connsiteY4" fmla="*/ 214313 h 309563"/>
                  <a:gd name="connsiteX0" fmla="*/ 0 w 711993"/>
                  <a:gd name="connsiteY0" fmla="*/ 214313 h 321459"/>
                  <a:gd name="connsiteX1" fmla="*/ 678656 w 711993"/>
                  <a:gd name="connsiteY1" fmla="*/ 0 h 321459"/>
                  <a:gd name="connsiteX2" fmla="*/ 711993 w 711993"/>
                  <a:gd name="connsiteY2" fmla="*/ 92870 h 321459"/>
                  <a:gd name="connsiteX3" fmla="*/ 11906 w 711993"/>
                  <a:gd name="connsiteY3" fmla="*/ 309563 h 321459"/>
                  <a:gd name="connsiteX4" fmla="*/ 0 w 711993"/>
                  <a:gd name="connsiteY4" fmla="*/ 214313 h 321459"/>
                  <a:gd name="connsiteX0" fmla="*/ 0 w 711993"/>
                  <a:gd name="connsiteY0" fmla="*/ 214313 h 332454"/>
                  <a:gd name="connsiteX1" fmla="*/ 678656 w 711993"/>
                  <a:gd name="connsiteY1" fmla="*/ 0 h 332454"/>
                  <a:gd name="connsiteX2" fmla="*/ 711993 w 711993"/>
                  <a:gd name="connsiteY2" fmla="*/ 92870 h 332454"/>
                  <a:gd name="connsiteX3" fmla="*/ 11906 w 711993"/>
                  <a:gd name="connsiteY3" fmla="*/ 309563 h 332454"/>
                  <a:gd name="connsiteX4" fmla="*/ 0 w 711993"/>
                  <a:gd name="connsiteY4" fmla="*/ 214313 h 332454"/>
                  <a:gd name="connsiteX0" fmla="*/ 0 w 711993"/>
                  <a:gd name="connsiteY0" fmla="*/ 214313 h 313798"/>
                  <a:gd name="connsiteX1" fmla="*/ 678656 w 711993"/>
                  <a:gd name="connsiteY1" fmla="*/ 0 h 313798"/>
                  <a:gd name="connsiteX2" fmla="*/ 711993 w 711993"/>
                  <a:gd name="connsiteY2" fmla="*/ 92870 h 313798"/>
                  <a:gd name="connsiteX3" fmla="*/ 11906 w 711993"/>
                  <a:gd name="connsiteY3" fmla="*/ 309563 h 313798"/>
                  <a:gd name="connsiteX4" fmla="*/ 0 w 711993"/>
                  <a:gd name="connsiteY4" fmla="*/ 214313 h 313798"/>
                  <a:gd name="connsiteX0" fmla="*/ 19776 w 731769"/>
                  <a:gd name="connsiteY0" fmla="*/ 214313 h 313798"/>
                  <a:gd name="connsiteX1" fmla="*/ 698432 w 731769"/>
                  <a:gd name="connsiteY1" fmla="*/ 0 h 313798"/>
                  <a:gd name="connsiteX2" fmla="*/ 731769 w 731769"/>
                  <a:gd name="connsiteY2" fmla="*/ 92870 h 313798"/>
                  <a:gd name="connsiteX3" fmla="*/ 31682 w 731769"/>
                  <a:gd name="connsiteY3" fmla="*/ 309563 h 313798"/>
                  <a:gd name="connsiteX4" fmla="*/ 19776 w 731769"/>
                  <a:gd name="connsiteY4" fmla="*/ 214313 h 313798"/>
                  <a:gd name="connsiteX0" fmla="*/ 25188 w 737181"/>
                  <a:gd name="connsiteY0" fmla="*/ 214313 h 313798"/>
                  <a:gd name="connsiteX1" fmla="*/ 703844 w 737181"/>
                  <a:gd name="connsiteY1" fmla="*/ 0 h 313798"/>
                  <a:gd name="connsiteX2" fmla="*/ 737181 w 737181"/>
                  <a:gd name="connsiteY2" fmla="*/ 92870 h 313798"/>
                  <a:gd name="connsiteX3" fmla="*/ 37094 w 737181"/>
                  <a:gd name="connsiteY3" fmla="*/ 309563 h 313798"/>
                  <a:gd name="connsiteX4" fmla="*/ 25188 w 73718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4703"/>
                  <a:gd name="connsiteY0" fmla="*/ 223838 h 323323"/>
                  <a:gd name="connsiteX1" fmla="*/ 691750 w 734703"/>
                  <a:gd name="connsiteY1" fmla="*/ 0 h 323323"/>
                  <a:gd name="connsiteX2" fmla="*/ 732231 w 734703"/>
                  <a:gd name="connsiteY2" fmla="*/ 102395 h 323323"/>
                  <a:gd name="connsiteX3" fmla="*/ 32144 w 734703"/>
                  <a:gd name="connsiteY3" fmla="*/ 319088 h 323323"/>
                  <a:gd name="connsiteX4" fmla="*/ 20238 w 734703"/>
                  <a:gd name="connsiteY4" fmla="*/ 223838 h 323323"/>
                  <a:gd name="connsiteX0" fmla="*/ 20238 w 735797"/>
                  <a:gd name="connsiteY0" fmla="*/ 223838 h 323323"/>
                  <a:gd name="connsiteX1" fmla="*/ 691750 w 735797"/>
                  <a:gd name="connsiteY1" fmla="*/ 0 h 323323"/>
                  <a:gd name="connsiteX2" fmla="*/ 732231 w 735797"/>
                  <a:gd name="connsiteY2" fmla="*/ 102395 h 323323"/>
                  <a:gd name="connsiteX3" fmla="*/ 32144 w 735797"/>
                  <a:gd name="connsiteY3" fmla="*/ 319088 h 323323"/>
                  <a:gd name="connsiteX4" fmla="*/ 20238 w 735797"/>
                  <a:gd name="connsiteY4" fmla="*/ 223838 h 323323"/>
                  <a:gd name="connsiteX0" fmla="*/ 20238 w 735797"/>
                  <a:gd name="connsiteY0" fmla="*/ 223838 h 325869"/>
                  <a:gd name="connsiteX1" fmla="*/ 691750 w 735797"/>
                  <a:gd name="connsiteY1" fmla="*/ 0 h 325869"/>
                  <a:gd name="connsiteX2" fmla="*/ 732231 w 735797"/>
                  <a:gd name="connsiteY2" fmla="*/ 102395 h 325869"/>
                  <a:gd name="connsiteX3" fmla="*/ 32144 w 735797"/>
                  <a:gd name="connsiteY3" fmla="*/ 319088 h 325869"/>
                  <a:gd name="connsiteX4" fmla="*/ 20238 w 735797"/>
                  <a:gd name="connsiteY4" fmla="*/ 223838 h 325869"/>
                  <a:gd name="connsiteX0" fmla="*/ 319930 w 1035489"/>
                  <a:gd name="connsiteY0" fmla="*/ 223838 h 292871"/>
                  <a:gd name="connsiteX1" fmla="*/ 991442 w 1035489"/>
                  <a:gd name="connsiteY1" fmla="*/ 0 h 292871"/>
                  <a:gd name="connsiteX2" fmla="*/ 1031923 w 1035489"/>
                  <a:gd name="connsiteY2" fmla="*/ 102395 h 292871"/>
                  <a:gd name="connsiteX3" fmla="*/ 5605 w 1035489"/>
                  <a:gd name="connsiteY3" fmla="*/ 280988 h 292871"/>
                  <a:gd name="connsiteX4" fmla="*/ 319930 w 1035489"/>
                  <a:gd name="connsiteY4" fmla="*/ 223838 h 292871"/>
                  <a:gd name="connsiteX0" fmla="*/ 73455 w 1046189"/>
                  <a:gd name="connsiteY0" fmla="*/ 195263 h 292871"/>
                  <a:gd name="connsiteX1" fmla="*/ 1002142 w 1046189"/>
                  <a:gd name="connsiteY1" fmla="*/ 0 h 292871"/>
                  <a:gd name="connsiteX2" fmla="*/ 1042623 w 1046189"/>
                  <a:gd name="connsiteY2" fmla="*/ 102395 h 292871"/>
                  <a:gd name="connsiteX3" fmla="*/ 16305 w 1046189"/>
                  <a:gd name="connsiteY3" fmla="*/ 280988 h 292871"/>
                  <a:gd name="connsiteX4" fmla="*/ 73455 w 1046189"/>
                  <a:gd name="connsiteY4" fmla="*/ 195263 h 292871"/>
                  <a:gd name="connsiteX0" fmla="*/ 73455 w 1100315"/>
                  <a:gd name="connsiteY0" fmla="*/ 561975 h 659583"/>
                  <a:gd name="connsiteX1" fmla="*/ 1092629 w 1100315"/>
                  <a:gd name="connsiteY1" fmla="*/ 0 h 659583"/>
                  <a:gd name="connsiteX2" fmla="*/ 1042623 w 1100315"/>
                  <a:gd name="connsiteY2" fmla="*/ 469107 h 659583"/>
                  <a:gd name="connsiteX3" fmla="*/ 16305 w 1100315"/>
                  <a:gd name="connsiteY3" fmla="*/ 647700 h 659583"/>
                  <a:gd name="connsiteX4" fmla="*/ 73455 w 1100315"/>
                  <a:gd name="connsiteY4" fmla="*/ 561975 h 659583"/>
                  <a:gd name="connsiteX0" fmla="*/ 73455 w 1175248"/>
                  <a:gd name="connsiteY0" fmla="*/ 561975 h 648624"/>
                  <a:gd name="connsiteX1" fmla="*/ 1092629 w 1175248"/>
                  <a:gd name="connsiteY1" fmla="*/ 0 h 648624"/>
                  <a:gd name="connsiteX2" fmla="*/ 1173591 w 1175248"/>
                  <a:gd name="connsiteY2" fmla="*/ 45244 h 648624"/>
                  <a:gd name="connsiteX3" fmla="*/ 16305 w 1175248"/>
                  <a:gd name="connsiteY3" fmla="*/ 647700 h 648624"/>
                  <a:gd name="connsiteX4" fmla="*/ 73455 w 1175248"/>
                  <a:gd name="connsiteY4" fmla="*/ 561975 h 648624"/>
                  <a:gd name="connsiteX0" fmla="*/ 73455 w 1175303"/>
                  <a:gd name="connsiteY0" fmla="*/ 552450 h 639099"/>
                  <a:gd name="connsiteX1" fmla="*/ 1095010 w 1175303"/>
                  <a:gd name="connsiteY1" fmla="*/ 0 h 639099"/>
                  <a:gd name="connsiteX2" fmla="*/ 1173591 w 1175303"/>
                  <a:gd name="connsiteY2" fmla="*/ 35719 h 639099"/>
                  <a:gd name="connsiteX3" fmla="*/ 16305 w 1175303"/>
                  <a:gd name="connsiteY3" fmla="*/ 638175 h 639099"/>
                  <a:gd name="connsiteX4" fmla="*/ 73455 w 1175303"/>
                  <a:gd name="connsiteY4" fmla="*/ 552450 h 639099"/>
                  <a:gd name="connsiteX0" fmla="*/ 82905 w 1184753"/>
                  <a:gd name="connsiteY0" fmla="*/ 552450 h 639099"/>
                  <a:gd name="connsiteX1" fmla="*/ 1104460 w 1184753"/>
                  <a:gd name="connsiteY1" fmla="*/ 0 h 639099"/>
                  <a:gd name="connsiteX2" fmla="*/ 1183041 w 1184753"/>
                  <a:gd name="connsiteY2" fmla="*/ 35719 h 639099"/>
                  <a:gd name="connsiteX3" fmla="*/ 25755 w 1184753"/>
                  <a:gd name="connsiteY3" fmla="*/ 638175 h 639099"/>
                  <a:gd name="connsiteX4" fmla="*/ 82905 w 1184753"/>
                  <a:gd name="connsiteY4" fmla="*/ 552450 h 639099"/>
                  <a:gd name="connsiteX0" fmla="*/ 82905 w 1184753"/>
                  <a:gd name="connsiteY0" fmla="*/ 552450 h 690205"/>
                  <a:gd name="connsiteX1" fmla="*/ 1104460 w 1184753"/>
                  <a:gd name="connsiteY1" fmla="*/ 0 h 690205"/>
                  <a:gd name="connsiteX2" fmla="*/ 1183041 w 1184753"/>
                  <a:gd name="connsiteY2" fmla="*/ 35719 h 690205"/>
                  <a:gd name="connsiteX3" fmla="*/ 25755 w 1184753"/>
                  <a:gd name="connsiteY3" fmla="*/ 638175 h 690205"/>
                  <a:gd name="connsiteX4" fmla="*/ 82905 w 1184753"/>
                  <a:gd name="connsiteY4" fmla="*/ 552450 h 690205"/>
                  <a:gd name="connsiteX0" fmla="*/ 82905 w 1184753"/>
                  <a:gd name="connsiteY0" fmla="*/ 552450 h 710378"/>
                  <a:gd name="connsiteX1" fmla="*/ 1104460 w 1184753"/>
                  <a:gd name="connsiteY1" fmla="*/ 0 h 710378"/>
                  <a:gd name="connsiteX2" fmla="*/ 1183041 w 1184753"/>
                  <a:gd name="connsiteY2" fmla="*/ 35719 h 710378"/>
                  <a:gd name="connsiteX3" fmla="*/ 25755 w 1184753"/>
                  <a:gd name="connsiteY3" fmla="*/ 638175 h 710378"/>
                  <a:gd name="connsiteX4" fmla="*/ 82905 w 1184753"/>
                  <a:gd name="connsiteY4" fmla="*/ 552450 h 710378"/>
                  <a:gd name="connsiteX0" fmla="*/ 82905 w 1184753"/>
                  <a:gd name="connsiteY0" fmla="*/ 552450 h 696449"/>
                  <a:gd name="connsiteX1" fmla="*/ 1104460 w 1184753"/>
                  <a:gd name="connsiteY1" fmla="*/ 0 h 696449"/>
                  <a:gd name="connsiteX2" fmla="*/ 1183041 w 1184753"/>
                  <a:gd name="connsiteY2" fmla="*/ 35719 h 696449"/>
                  <a:gd name="connsiteX3" fmla="*/ 25755 w 1184753"/>
                  <a:gd name="connsiteY3" fmla="*/ 638175 h 696449"/>
                  <a:gd name="connsiteX4" fmla="*/ 82905 w 1184753"/>
                  <a:gd name="connsiteY4" fmla="*/ 552450 h 696449"/>
                  <a:gd name="connsiteX0" fmla="*/ 82905 w 1186797"/>
                  <a:gd name="connsiteY0" fmla="*/ 552450 h 699814"/>
                  <a:gd name="connsiteX1" fmla="*/ 1104460 w 1186797"/>
                  <a:gd name="connsiteY1" fmla="*/ 0 h 699814"/>
                  <a:gd name="connsiteX2" fmla="*/ 1183041 w 1186797"/>
                  <a:gd name="connsiteY2" fmla="*/ 35719 h 699814"/>
                  <a:gd name="connsiteX3" fmla="*/ 25755 w 1186797"/>
                  <a:gd name="connsiteY3" fmla="*/ 638175 h 699814"/>
                  <a:gd name="connsiteX4" fmla="*/ 82905 w 1186797"/>
                  <a:gd name="connsiteY4" fmla="*/ 552450 h 699814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93907"/>
                  <a:gd name="connsiteY0" fmla="*/ 564181 h 711545"/>
                  <a:gd name="connsiteX1" fmla="*/ 1104460 w 1193907"/>
                  <a:gd name="connsiteY1" fmla="*/ 11731 h 711545"/>
                  <a:gd name="connsiteX2" fmla="*/ 1190185 w 1193907"/>
                  <a:gd name="connsiteY2" fmla="*/ 47450 h 711545"/>
                  <a:gd name="connsiteX3" fmla="*/ 25755 w 1193907"/>
                  <a:gd name="connsiteY3" fmla="*/ 649906 h 711545"/>
                  <a:gd name="connsiteX4" fmla="*/ 82905 w 1193907"/>
                  <a:gd name="connsiteY4" fmla="*/ 564181 h 711545"/>
                  <a:gd name="connsiteX0" fmla="*/ 82905 w 1193907"/>
                  <a:gd name="connsiteY0" fmla="*/ 564181 h 711545"/>
                  <a:gd name="connsiteX1" fmla="*/ 1104460 w 1193907"/>
                  <a:gd name="connsiteY1" fmla="*/ 11731 h 711545"/>
                  <a:gd name="connsiteX2" fmla="*/ 1190185 w 1193907"/>
                  <a:gd name="connsiteY2" fmla="*/ 47450 h 711545"/>
                  <a:gd name="connsiteX3" fmla="*/ 25755 w 1193907"/>
                  <a:gd name="connsiteY3" fmla="*/ 649906 h 711545"/>
                  <a:gd name="connsiteX4" fmla="*/ 82905 w 1193907"/>
                  <a:gd name="connsiteY4" fmla="*/ 564181 h 711545"/>
                  <a:gd name="connsiteX0" fmla="*/ 82905 w 1190407"/>
                  <a:gd name="connsiteY0" fmla="*/ 564181 h 716342"/>
                  <a:gd name="connsiteX1" fmla="*/ 1104460 w 1190407"/>
                  <a:gd name="connsiteY1" fmla="*/ 11731 h 716342"/>
                  <a:gd name="connsiteX2" fmla="*/ 1190185 w 1190407"/>
                  <a:gd name="connsiteY2" fmla="*/ 47450 h 716342"/>
                  <a:gd name="connsiteX3" fmla="*/ 25755 w 1190407"/>
                  <a:gd name="connsiteY3" fmla="*/ 649906 h 716342"/>
                  <a:gd name="connsiteX4" fmla="*/ 82905 w 1190407"/>
                  <a:gd name="connsiteY4" fmla="*/ 564181 h 7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407" h="716342">
                    <a:moveTo>
                      <a:pt x="82905" y="564181"/>
                    </a:moveTo>
                    <a:cubicBezTo>
                      <a:pt x="559157" y="747536"/>
                      <a:pt x="1099697" y="459405"/>
                      <a:pt x="1104460" y="11731"/>
                    </a:cubicBezTo>
                    <a:cubicBezTo>
                      <a:pt x="1125098" y="-11287"/>
                      <a:pt x="1190978" y="-969"/>
                      <a:pt x="1190185" y="47450"/>
                    </a:cubicBezTo>
                    <a:cubicBezTo>
                      <a:pt x="1204473" y="586405"/>
                      <a:pt x="528198" y="849137"/>
                      <a:pt x="25755" y="649906"/>
                    </a:cubicBezTo>
                    <a:cubicBezTo>
                      <a:pt x="-28219" y="606250"/>
                      <a:pt x="8292" y="534019"/>
                      <a:pt x="82905" y="564181"/>
                    </a:cubicBezTo>
                    <a:close/>
                  </a:path>
                </a:pathLst>
              </a:custGeom>
              <a:solidFill>
                <a:srgbClr val="E3FA7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5" name="Rectangle 3004">
                <a:extLst>
                  <a:ext uri="{FF2B5EF4-FFF2-40B4-BE49-F238E27FC236}">
                    <a16:creationId xmlns:a16="http://schemas.microsoft.com/office/drawing/2014/main" id="{64929D66-3D79-2222-EFCD-9C0539F99F31}"/>
                  </a:ext>
                </a:extLst>
              </p:cNvPr>
              <p:cNvSpPr/>
              <p:nvPr/>
            </p:nvSpPr>
            <p:spPr>
              <a:xfrm>
                <a:off x="12684919" y="8820558"/>
                <a:ext cx="307181" cy="185738"/>
              </a:xfrm>
              <a:custGeom>
                <a:avLst/>
                <a:gdLst>
                  <a:gd name="connsiteX0" fmla="*/ 0 w 278606"/>
                  <a:gd name="connsiteY0" fmla="*/ 0 h 135732"/>
                  <a:gd name="connsiteX1" fmla="*/ 278606 w 278606"/>
                  <a:gd name="connsiteY1" fmla="*/ 0 h 135732"/>
                  <a:gd name="connsiteX2" fmla="*/ 278606 w 278606"/>
                  <a:gd name="connsiteY2" fmla="*/ 135732 h 135732"/>
                  <a:gd name="connsiteX3" fmla="*/ 0 w 278606"/>
                  <a:gd name="connsiteY3" fmla="*/ 135732 h 135732"/>
                  <a:gd name="connsiteX4" fmla="*/ 0 w 278606"/>
                  <a:gd name="connsiteY4" fmla="*/ 0 h 135732"/>
                  <a:gd name="connsiteX0" fmla="*/ 0 w 278606"/>
                  <a:gd name="connsiteY0" fmla="*/ 0 h 150019"/>
                  <a:gd name="connsiteX1" fmla="*/ 278606 w 278606"/>
                  <a:gd name="connsiteY1" fmla="*/ 0 h 150019"/>
                  <a:gd name="connsiteX2" fmla="*/ 278606 w 278606"/>
                  <a:gd name="connsiteY2" fmla="*/ 135732 h 150019"/>
                  <a:gd name="connsiteX3" fmla="*/ 54769 w 278606"/>
                  <a:gd name="connsiteY3" fmla="*/ 150019 h 150019"/>
                  <a:gd name="connsiteX4" fmla="*/ 0 w 278606"/>
                  <a:gd name="connsiteY4" fmla="*/ 0 h 150019"/>
                  <a:gd name="connsiteX0" fmla="*/ 0 w 250031"/>
                  <a:gd name="connsiteY0" fmla="*/ 83343 h 150019"/>
                  <a:gd name="connsiteX1" fmla="*/ 250031 w 250031"/>
                  <a:gd name="connsiteY1" fmla="*/ 0 h 150019"/>
                  <a:gd name="connsiteX2" fmla="*/ 250031 w 250031"/>
                  <a:gd name="connsiteY2" fmla="*/ 135732 h 150019"/>
                  <a:gd name="connsiteX3" fmla="*/ 26194 w 250031"/>
                  <a:gd name="connsiteY3" fmla="*/ 150019 h 150019"/>
                  <a:gd name="connsiteX4" fmla="*/ 0 w 250031"/>
                  <a:gd name="connsiteY4" fmla="*/ 83343 h 150019"/>
                  <a:gd name="connsiteX0" fmla="*/ 0 w 250031"/>
                  <a:gd name="connsiteY0" fmla="*/ 83343 h 150019"/>
                  <a:gd name="connsiteX1" fmla="*/ 250031 w 250031"/>
                  <a:gd name="connsiteY1" fmla="*/ 0 h 150019"/>
                  <a:gd name="connsiteX2" fmla="*/ 250031 w 250031"/>
                  <a:gd name="connsiteY2" fmla="*/ 135732 h 150019"/>
                  <a:gd name="connsiteX3" fmla="*/ 26194 w 250031"/>
                  <a:gd name="connsiteY3" fmla="*/ 150019 h 150019"/>
                  <a:gd name="connsiteX4" fmla="*/ 0 w 250031"/>
                  <a:gd name="connsiteY4" fmla="*/ 83343 h 150019"/>
                  <a:gd name="connsiteX0" fmla="*/ 0 w 250031"/>
                  <a:gd name="connsiteY0" fmla="*/ 83343 h 150019"/>
                  <a:gd name="connsiteX1" fmla="*/ 250031 w 250031"/>
                  <a:gd name="connsiteY1" fmla="*/ 0 h 150019"/>
                  <a:gd name="connsiteX2" fmla="*/ 250031 w 250031"/>
                  <a:gd name="connsiteY2" fmla="*/ 135732 h 150019"/>
                  <a:gd name="connsiteX3" fmla="*/ 26194 w 250031"/>
                  <a:gd name="connsiteY3" fmla="*/ 150019 h 150019"/>
                  <a:gd name="connsiteX4" fmla="*/ 0 w 250031"/>
                  <a:gd name="connsiteY4" fmla="*/ 83343 h 150019"/>
                  <a:gd name="connsiteX0" fmla="*/ 0 w 250031"/>
                  <a:gd name="connsiteY0" fmla="*/ 80962 h 147638"/>
                  <a:gd name="connsiteX1" fmla="*/ 200025 w 250031"/>
                  <a:gd name="connsiteY1" fmla="*/ 0 h 147638"/>
                  <a:gd name="connsiteX2" fmla="*/ 250031 w 250031"/>
                  <a:gd name="connsiteY2" fmla="*/ 133351 h 147638"/>
                  <a:gd name="connsiteX3" fmla="*/ 26194 w 250031"/>
                  <a:gd name="connsiteY3" fmla="*/ 147638 h 147638"/>
                  <a:gd name="connsiteX4" fmla="*/ 0 w 250031"/>
                  <a:gd name="connsiteY4" fmla="*/ 80962 h 147638"/>
                  <a:gd name="connsiteX0" fmla="*/ 0 w 250031"/>
                  <a:gd name="connsiteY0" fmla="*/ 80962 h 147638"/>
                  <a:gd name="connsiteX1" fmla="*/ 200025 w 250031"/>
                  <a:gd name="connsiteY1" fmla="*/ 0 h 147638"/>
                  <a:gd name="connsiteX2" fmla="*/ 250031 w 250031"/>
                  <a:gd name="connsiteY2" fmla="*/ 133351 h 147638"/>
                  <a:gd name="connsiteX3" fmla="*/ 26194 w 250031"/>
                  <a:gd name="connsiteY3" fmla="*/ 147638 h 147638"/>
                  <a:gd name="connsiteX4" fmla="*/ 0 w 250031"/>
                  <a:gd name="connsiteY4" fmla="*/ 80962 h 147638"/>
                  <a:gd name="connsiteX0" fmla="*/ 0 w 252412"/>
                  <a:gd name="connsiteY0" fmla="*/ 80962 h 147638"/>
                  <a:gd name="connsiteX1" fmla="*/ 200025 w 252412"/>
                  <a:gd name="connsiteY1" fmla="*/ 0 h 147638"/>
                  <a:gd name="connsiteX2" fmla="*/ 252412 w 252412"/>
                  <a:gd name="connsiteY2" fmla="*/ 88108 h 147638"/>
                  <a:gd name="connsiteX3" fmla="*/ 26194 w 252412"/>
                  <a:gd name="connsiteY3" fmla="*/ 147638 h 147638"/>
                  <a:gd name="connsiteX4" fmla="*/ 0 w 252412"/>
                  <a:gd name="connsiteY4" fmla="*/ 80962 h 147638"/>
                  <a:gd name="connsiteX0" fmla="*/ 0 w 252412"/>
                  <a:gd name="connsiteY0" fmla="*/ 80962 h 147638"/>
                  <a:gd name="connsiteX1" fmla="*/ 200025 w 252412"/>
                  <a:gd name="connsiteY1" fmla="*/ 0 h 147638"/>
                  <a:gd name="connsiteX2" fmla="*/ 252412 w 252412"/>
                  <a:gd name="connsiteY2" fmla="*/ 88108 h 147638"/>
                  <a:gd name="connsiteX3" fmla="*/ 26194 w 252412"/>
                  <a:gd name="connsiteY3" fmla="*/ 147638 h 147638"/>
                  <a:gd name="connsiteX4" fmla="*/ 0 w 252412"/>
                  <a:gd name="connsiteY4" fmla="*/ 80962 h 147638"/>
                  <a:gd name="connsiteX0" fmla="*/ 0 w 278606"/>
                  <a:gd name="connsiteY0" fmla="*/ 80962 h 147638"/>
                  <a:gd name="connsiteX1" fmla="*/ 200025 w 278606"/>
                  <a:gd name="connsiteY1" fmla="*/ 0 h 147638"/>
                  <a:gd name="connsiteX2" fmla="*/ 278606 w 278606"/>
                  <a:gd name="connsiteY2" fmla="*/ 64296 h 147638"/>
                  <a:gd name="connsiteX3" fmla="*/ 26194 w 278606"/>
                  <a:gd name="connsiteY3" fmla="*/ 147638 h 147638"/>
                  <a:gd name="connsiteX4" fmla="*/ 0 w 278606"/>
                  <a:gd name="connsiteY4" fmla="*/ 80962 h 147638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23813 w 278606"/>
                  <a:gd name="connsiteY3" fmla="*/ 171450 h 171450"/>
                  <a:gd name="connsiteX4" fmla="*/ 0 w 278606"/>
                  <a:gd name="connsiteY4" fmla="*/ 80962 h 171450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23813 w 278606"/>
                  <a:gd name="connsiteY3" fmla="*/ 171450 h 171450"/>
                  <a:gd name="connsiteX4" fmla="*/ 0 w 278606"/>
                  <a:gd name="connsiteY4" fmla="*/ 80962 h 171450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14288 w 278606"/>
                  <a:gd name="connsiteY3" fmla="*/ 171450 h 171450"/>
                  <a:gd name="connsiteX4" fmla="*/ 0 w 278606"/>
                  <a:gd name="connsiteY4" fmla="*/ 80962 h 171450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14288 w 278606"/>
                  <a:gd name="connsiteY3" fmla="*/ 171450 h 171450"/>
                  <a:gd name="connsiteX4" fmla="*/ 0 w 278606"/>
                  <a:gd name="connsiteY4" fmla="*/ 80962 h 171450"/>
                  <a:gd name="connsiteX0" fmla="*/ 0 w 304800"/>
                  <a:gd name="connsiteY0" fmla="*/ 78581 h 171450"/>
                  <a:gd name="connsiteX1" fmla="*/ 226219 w 304800"/>
                  <a:gd name="connsiteY1" fmla="*/ 0 h 171450"/>
                  <a:gd name="connsiteX2" fmla="*/ 304800 w 304800"/>
                  <a:gd name="connsiteY2" fmla="*/ 64296 h 171450"/>
                  <a:gd name="connsiteX3" fmla="*/ 40482 w 304800"/>
                  <a:gd name="connsiteY3" fmla="*/ 171450 h 171450"/>
                  <a:gd name="connsiteX4" fmla="*/ 0 w 304800"/>
                  <a:gd name="connsiteY4" fmla="*/ 78581 h 171450"/>
                  <a:gd name="connsiteX0" fmla="*/ 0 w 304800"/>
                  <a:gd name="connsiteY0" fmla="*/ 78581 h 171450"/>
                  <a:gd name="connsiteX1" fmla="*/ 226219 w 304800"/>
                  <a:gd name="connsiteY1" fmla="*/ 0 h 171450"/>
                  <a:gd name="connsiteX2" fmla="*/ 304800 w 304800"/>
                  <a:gd name="connsiteY2" fmla="*/ 64296 h 171450"/>
                  <a:gd name="connsiteX3" fmla="*/ 40482 w 304800"/>
                  <a:gd name="connsiteY3" fmla="*/ 171450 h 171450"/>
                  <a:gd name="connsiteX4" fmla="*/ 0 w 304800"/>
                  <a:gd name="connsiteY4" fmla="*/ 78581 h 171450"/>
                  <a:gd name="connsiteX0" fmla="*/ 0 w 304800"/>
                  <a:gd name="connsiteY0" fmla="*/ 78581 h 171450"/>
                  <a:gd name="connsiteX1" fmla="*/ 226219 w 304800"/>
                  <a:gd name="connsiteY1" fmla="*/ 0 h 171450"/>
                  <a:gd name="connsiteX2" fmla="*/ 304800 w 304800"/>
                  <a:gd name="connsiteY2" fmla="*/ 64296 h 171450"/>
                  <a:gd name="connsiteX3" fmla="*/ 40482 w 304800"/>
                  <a:gd name="connsiteY3" fmla="*/ 171450 h 171450"/>
                  <a:gd name="connsiteX4" fmla="*/ 0 w 304800"/>
                  <a:gd name="connsiteY4" fmla="*/ 78581 h 171450"/>
                  <a:gd name="connsiteX0" fmla="*/ 0 w 304800"/>
                  <a:gd name="connsiteY0" fmla="*/ 92869 h 185738"/>
                  <a:gd name="connsiteX1" fmla="*/ 228600 w 304800"/>
                  <a:gd name="connsiteY1" fmla="*/ 0 h 185738"/>
                  <a:gd name="connsiteX2" fmla="*/ 304800 w 304800"/>
                  <a:gd name="connsiteY2" fmla="*/ 78584 h 185738"/>
                  <a:gd name="connsiteX3" fmla="*/ 40482 w 304800"/>
                  <a:gd name="connsiteY3" fmla="*/ 185738 h 185738"/>
                  <a:gd name="connsiteX4" fmla="*/ 0 w 304800"/>
                  <a:gd name="connsiteY4" fmla="*/ 92869 h 185738"/>
                  <a:gd name="connsiteX0" fmla="*/ 0 w 304800"/>
                  <a:gd name="connsiteY0" fmla="*/ 92869 h 185738"/>
                  <a:gd name="connsiteX1" fmla="*/ 216694 w 304800"/>
                  <a:gd name="connsiteY1" fmla="*/ 0 h 185738"/>
                  <a:gd name="connsiteX2" fmla="*/ 304800 w 304800"/>
                  <a:gd name="connsiteY2" fmla="*/ 78584 h 185738"/>
                  <a:gd name="connsiteX3" fmla="*/ 40482 w 304800"/>
                  <a:gd name="connsiteY3" fmla="*/ 185738 h 185738"/>
                  <a:gd name="connsiteX4" fmla="*/ 0 w 304800"/>
                  <a:gd name="connsiteY4" fmla="*/ 92869 h 185738"/>
                  <a:gd name="connsiteX0" fmla="*/ 0 w 304800"/>
                  <a:gd name="connsiteY0" fmla="*/ 92869 h 185738"/>
                  <a:gd name="connsiteX1" fmla="*/ 216694 w 304800"/>
                  <a:gd name="connsiteY1" fmla="*/ 0 h 185738"/>
                  <a:gd name="connsiteX2" fmla="*/ 304800 w 304800"/>
                  <a:gd name="connsiteY2" fmla="*/ 78584 h 185738"/>
                  <a:gd name="connsiteX3" fmla="*/ 40482 w 304800"/>
                  <a:gd name="connsiteY3" fmla="*/ 185738 h 185738"/>
                  <a:gd name="connsiteX4" fmla="*/ 0 w 304800"/>
                  <a:gd name="connsiteY4" fmla="*/ 92869 h 185738"/>
                  <a:gd name="connsiteX0" fmla="*/ 0 w 307181"/>
                  <a:gd name="connsiteY0" fmla="*/ 85725 h 185738"/>
                  <a:gd name="connsiteX1" fmla="*/ 219075 w 307181"/>
                  <a:gd name="connsiteY1" fmla="*/ 0 h 185738"/>
                  <a:gd name="connsiteX2" fmla="*/ 307181 w 307181"/>
                  <a:gd name="connsiteY2" fmla="*/ 78584 h 185738"/>
                  <a:gd name="connsiteX3" fmla="*/ 42863 w 307181"/>
                  <a:gd name="connsiteY3" fmla="*/ 185738 h 185738"/>
                  <a:gd name="connsiteX4" fmla="*/ 0 w 307181"/>
                  <a:gd name="connsiteY4" fmla="*/ 85725 h 1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81" h="185738">
                    <a:moveTo>
                      <a:pt x="0" y="85725"/>
                    </a:moveTo>
                    <a:cubicBezTo>
                      <a:pt x="75406" y="52387"/>
                      <a:pt x="143669" y="26194"/>
                      <a:pt x="219075" y="0"/>
                    </a:cubicBezTo>
                    <a:cubicBezTo>
                      <a:pt x="190500" y="75407"/>
                      <a:pt x="233362" y="81759"/>
                      <a:pt x="307181" y="78584"/>
                    </a:cubicBezTo>
                    <a:lnTo>
                      <a:pt x="42863" y="185738"/>
                    </a:lnTo>
                    <a:cubicBezTo>
                      <a:pt x="88901" y="132556"/>
                      <a:pt x="87313" y="98425"/>
                      <a:pt x="0" y="85725"/>
                    </a:cubicBezTo>
                    <a:close/>
                  </a:path>
                </a:pathLst>
              </a:custGeom>
              <a:solidFill>
                <a:srgbClr val="E3FA7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897" name="Group 2896">
                <a:extLst>
                  <a:ext uri="{FF2B5EF4-FFF2-40B4-BE49-F238E27FC236}">
                    <a16:creationId xmlns:a16="http://schemas.microsoft.com/office/drawing/2014/main" id="{65E03604-7FE9-34D6-703D-6FAB9ADE41E0}"/>
                  </a:ext>
                </a:extLst>
              </p:cNvPr>
              <p:cNvGrpSpPr/>
              <p:nvPr/>
            </p:nvGrpSpPr>
            <p:grpSpPr>
              <a:xfrm>
                <a:off x="12145073" y="8385200"/>
                <a:ext cx="1337108" cy="681199"/>
                <a:chOff x="12145073" y="8385200"/>
                <a:chExt cx="1337108" cy="681199"/>
              </a:xfrm>
            </p:grpSpPr>
            <p:sp>
              <p:nvSpPr>
                <p:cNvPr id="2884" name="Freeform: Shape 2883">
                  <a:extLst>
                    <a:ext uri="{FF2B5EF4-FFF2-40B4-BE49-F238E27FC236}">
                      <a16:creationId xmlns:a16="http://schemas.microsoft.com/office/drawing/2014/main" id="{D6FDE904-5AC2-36EC-208C-1A201DE16D86}"/>
                    </a:ext>
                  </a:extLst>
                </p:cNvPr>
                <p:cNvSpPr/>
                <p:nvPr/>
              </p:nvSpPr>
              <p:spPr>
                <a:xfrm>
                  <a:off x="12353926" y="8627269"/>
                  <a:ext cx="635794" cy="213306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5794" h="213306">
                      <a:moveTo>
                        <a:pt x="0" y="197644"/>
                      </a:moveTo>
                      <a:cubicBezTo>
                        <a:pt x="92075" y="212726"/>
                        <a:pt x="436563" y="270670"/>
                        <a:pt x="635794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885" name="Freeform: Shape 2884">
                  <a:extLst>
                    <a:ext uri="{FF2B5EF4-FFF2-40B4-BE49-F238E27FC236}">
                      <a16:creationId xmlns:a16="http://schemas.microsoft.com/office/drawing/2014/main" id="{B36B87E9-C9B0-5815-F1A5-AE21380A6F7D}"/>
                    </a:ext>
                  </a:extLst>
                </p:cNvPr>
                <p:cNvSpPr/>
                <p:nvPr/>
              </p:nvSpPr>
              <p:spPr>
                <a:xfrm>
                  <a:off x="12989721" y="8605550"/>
                  <a:ext cx="64415" cy="116967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476250"/>
                    <a:gd name="connsiteY0" fmla="*/ 345282 h 346882"/>
                    <a:gd name="connsiteX1" fmla="*/ 476250 w 476250"/>
                    <a:gd name="connsiteY1" fmla="*/ 0 h 346882"/>
                    <a:gd name="connsiteX0" fmla="*/ 0 w 533670"/>
                    <a:gd name="connsiteY0" fmla="*/ 349632 h 350037"/>
                    <a:gd name="connsiteX1" fmla="*/ 476250 w 533670"/>
                    <a:gd name="connsiteY1" fmla="*/ 4350 h 350037"/>
                    <a:gd name="connsiteX0" fmla="*/ 14288 w 139024"/>
                    <a:gd name="connsiteY0" fmla="*/ 143960 h 144768"/>
                    <a:gd name="connsiteX1" fmla="*/ 0 w 139024"/>
                    <a:gd name="connsiteY1" fmla="*/ 8228 h 144768"/>
                    <a:gd name="connsiteX0" fmla="*/ 14288 w 127364"/>
                    <a:gd name="connsiteY0" fmla="*/ 146827 h 146827"/>
                    <a:gd name="connsiteX1" fmla="*/ 0 w 127364"/>
                    <a:gd name="connsiteY1" fmla="*/ 11095 h 146827"/>
                    <a:gd name="connsiteX0" fmla="*/ 14288 w 56257"/>
                    <a:gd name="connsiteY0" fmla="*/ 142402 h 142402"/>
                    <a:gd name="connsiteX1" fmla="*/ 0 w 56257"/>
                    <a:gd name="connsiteY1" fmla="*/ 6670 h 142402"/>
                    <a:gd name="connsiteX0" fmla="*/ 11907 w 55077"/>
                    <a:gd name="connsiteY0" fmla="*/ 146961 h 146961"/>
                    <a:gd name="connsiteX1" fmla="*/ 0 w 55077"/>
                    <a:gd name="connsiteY1" fmla="*/ 6467 h 146961"/>
                    <a:gd name="connsiteX0" fmla="*/ 14288 w 56257"/>
                    <a:gd name="connsiteY0" fmla="*/ 146961 h 146961"/>
                    <a:gd name="connsiteX1" fmla="*/ 0 w 56257"/>
                    <a:gd name="connsiteY1" fmla="*/ 6467 h 146961"/>
                    <a:gd name="connsiteX0" fmla="*/ 7144 w 52814"/>
                    <a:gd name="connsiteY0" fmla="*/ 146961 h 146961"/>
                    <a:gd name="connsiteX1" fmla="*/ 0 w 52814"/>
                    <a:gd name="connsiteY1" fmla="*/ 6467 h 146961"/>
                    <a:gd name="connsiteX0" fmla="*/ 7144 w 55648"/>
                    <a:gd name="connsiteY0" fmla="*/ 154462 h 154462"/>
                    <a:gd name="connsiteX1" fmla="*/ 0 w 55648"/>
                    <a:gd name="connsiteY1" fmla="*/ 13968 h 154462"/>
                    <a:gd name="connsiteX0" fmla="*/ 7144 w 41360"/>
                    <a:gd name="connsiteY0" fmla="*/ 154462 h 154462"/>
                    <a:gd name="connsiteX1" fmla="*/ 0 w 41360"/>
                    <a:gd name="connsiteY1" fmla="*/ 13968 h 154462"/>
                    <a:gd name="connsiteX0" fmla="*/ 35719 w 60149"/>
                    <a:gd name="connsiteY0" fmla="*/ 130370 h 130370"/>
                    <a:gd name="connsiteX1" fmla="*/ 0 w 60149"/>
                    <a:gd name="connsiteY1" fmla="*/ 16069 h 130370"/>
                    <a:gd name="connsiteX0" fmla="*/ 35719 w 66498"/>
                    <a:gd name="connsiteY0" fmla="*/ 128224 h 128224"/>
                    <a:gd name="connsiteX1" fmla="*/ 0 w 66498"/>
                    <a:gd name="connsiteY1" fmla="*/ 13923 h 128224"/>
                    <a:gd name="connsiteX0" fmla="*/ 28576 w 61325"/>
                    <a:gd name="connsiteY0" fmla="*/ 139341 h 139341"/>
                    <a:gd name="connsiteX1" fmla="*/ 0 w 61325"/>
                    <a:gd name="connsiteY1" fmla="*/ 13133 h 139341"/>
                    <a:gd name="connsiteX0" fmla="*/ 28576 w 47649"/>
                    <a:gd name="connsiteY0" fmla="*/ 139341 h 139341"/>
                    <a:gd name="connsiteX1" fmla="*/ 0 w 47649"/>
                    <a:gd name="connsiteY1" fmla="*/ 13133 h 139341"/>
                    <a:gd name="connsiteX0" fmla="*/ 40482 w 56320"/>
                    <a:gd name="connsiteY0" fmla="*/ 108477 h 108477"/>
                    <a:gd name="connsiteX1" fmla="*/ 0 w 56320"/>
                    <a:gd name="connsiteY1" fmla="*/ 15607 h 108477"/>
                    <a:gd name="connsiteX0" fmla="*/ 50007 w 63850"/>
                    <a:gd name="connsiteY0" fmla="*/ 101988 h 101988"/>
                    <a:gd name="connsiteX1" fmla="*/ 0 w 63850"/>
                    <a:gd name="connsiteY1" fmla="*/ 16262 h 101988"/>
                    <a:gd name="connsiteX0" fmla="*/ 50007 w 62818"/>
                    <a:gd name="connsiteY0" fmla="*/ 103840 h 103840"/>
                    <a:gd name="connsiteX1" fmla="*/ 0 w 62818"/>
                    <a:gd name="connsiteY1" fmla="*/ 18114 h 103840"/>
                    <a:gd name="connsiteX0" fmla="*/ 50007 w 62438"/>
                    <a:gd name="connsiteY0" fmla="*/ 108614 h 108614"/>
                    <a:gd name="connsiteX1" fmla="*/ 0 w 62438"/>
                    <a:gd name="connsiteY1" fmla="*/ 22888 h 108614"/>
                    <a:gd name="connsiteX0" fmla="*/ 52388 w 64415"/>
                    <a:gd name="connsiteY0" fmla="*/ 116967 h 116967"/>
                    <a:gd name="connsiteX1" fmla="*/ 0 w 64415"/>
                    <a:gd name="connsiteY1" fmla="*/ 21716 h 116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415" h="116967">
                      <a:moveTo>
                        <a:pt x="52388" y="116967"/>
                      </a:moveTo>
                      <a:cubicBezTo>
                        <a:pt x="84931" y="77280"/>
                        <a:pt x="46037" y="-50515"/>
                        <a:pt x="0" y="21716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86" name="Freeform: Shape 2885">
                  <a:extLst>
                    <a:ext uri="{FF2B5EF4-FFF2-40B4-BE49-F238E27FC236}">
                      <a16:creationId xmlns:a16="http://schemas.microsoft.com/office/drawing/2014/main" id="{06DDEC81-2F52-E70B-E89C-B2596488FA17}"/>
                    </a:ext>
                  </a:extLst>
                </p:cNvPr>
                <p:cNvSpPr/>
                <p:nvPr/>
              </p:nvSpPr>
              <p:spPr>
                <a:xfrm>
                  <a:off x="12313803" y="8825467"/>
                  <a:ext cx="47267" cy="101838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210923 w 223487"/>
                    <a:gd name="connsiteY0" fmla="*/ 147638 h 181514"/>
                    <a:gd name="connsiteX1" fmla="*/ 51380 w 223487"/>
                    <a:gd name="connsiteY1" fmla="*/ 0 h 181514"/>
                    <a:gd name="connsiteX0" fmla="*/ 189223 w 203492"/>
                    <a:gd name="connsiteY0" fmla="*/ 147638 h 149006"/>
                    <a:gd name="connsiteX1" fmla="*/ 29680 w 203492"/>
                    <a:gd name="connsiteY1" fmla="*/ 0 h 149006"/>
                    <a:gd name="connsiteX0" fmla="*/ 49088 w 71196"/>
                    <a:gd name="connsiteY0" fmla="*/ 100013 h 102206"/>
                    <a:gd name="connsiteX1" fmla="*/ 44326 w 71196"/>
                    <a:gd name="connsiteY1" fmla="*/ 0 h 102206"/>
                    <a:gd name="connsiteX0" fmla="*/ 83324 w 83324"/>
                    <a:gd name="connsiteY0" fmla="*/ 100013 h 101164"/>
                    <a:gd name="connsiteX1" fmla="*/ 78562 w 83324"/>
                    <a:gd name="connsiteY1" fmla="*/ 0 h 101164"/>
                    <a:gd name="connsiteX0" fmla="*/ 89383 w 89383"/>
                    <a:gd name="connsiteY0" fmla="*/ 100013 h 101164"/>
                    <a:gd name="connsiteX1" fmla="*/ 75096 w 89383"/>
                    <a:gd name="connsiteY1" fmla="*/ 0 h 101164"/>
                    <a:gd name="connsiteX0" fmla="*/ 81678 w 81678"/>
                    <a:gd name="connsiteY0" fmla="*/ 100013 h 100013"/>
                    <a:gd name="connsiteX1" fmla="*/ 67391 w 81678"/>
                    <a:gd name="connsiteY1" fmla="*/ 0 h 100013"/>
                    <a:gd name="connsiteX0" fmla="*/ 73520 w 73520"/>
                    <a:gd name="connsiteY0" fmla="*/ 104776 h 104776"/>
                    <a:gd name="connsiteX1" fmla="*/ 71140 w 73520"/>
                    <a:gd name="connsiteY1" fmla="*/ 0 h 104776"/>
                    <a:gd name="connsiteX0" fmla="*/ 43862 w 43862"/>
                    <a:gd name="connsiteY0" fmla="*/ 105005 h 105005"/>
                    <a:gd name="connsiteX1" fmla="*/ 41482 w 43862"/>
                    <a:gd name="connsiteY1" fmla="*/ 229 h 105005"/>
                    <a:gd name="connsiteX0" fmla="*/ 45291 w 45291"/>
                    <a:gd name="connsiteY0" fmla="*/ 102631 h 102631"/>
                    <a:gd name="connsiteX1" fmla="*/ 40530 w 45291"/>
                    <a:gd name="connsiteY1" fmla="*/ 236 h 102631"/>
                    <a:gd name="connsiteX0" fmla="*/ 42308 w 42308"/>
                    <a:gd name="connsiteY0" fmla="*/ 102395 h 102395"/>
                    <a:gd name="connsiteX1" fmla="*/ 37547 w 42308"/>
                    <a:gd name="connsiteY1" fmla="*/ 0 h 102395"/>
                    <a:gd name="connsiteX0" fmla="*/ 46317 w 46317"/>
                    <a:gd name="connsiteY0" fmla="*/ 102395 h 102395"/>
                    <a:gd name="connsiteX1" fmla="*/ 41556 w 46317"/>
                    <a:gd name="connsiteY1" fmla="*/ 0 h 102395"/>
                    <a:gd name="connsiteX0" fmla="*/ 46317 w 46317"/>
                    <a:gd name="connsiteY0" fmla="*/ 100014 h 100014"/>
                    <a:gd name="connsiteX1" fmla="*/ 41556 w 46317"/>
                    <a:gd name="connsiteY1" fmla="*/ 0 h 100014"/>
                    <a:gd name="connsiteX0" fmla="*/ 47267 w 47267"/>
                    <a:gd name="connsiteY0" fmla="*/ 101838 h 101838"/>
                    <a:gd name="connsiteX1" fmla="*/ 42506 w 47267"/>
                    <a:gd name="connsiteY1" fmla="*/ 1824 h 10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267" h="101838">
                      <a:moveTo>
                        <a:pt x="47267" y="101838"/>
                      </a:moveTo>
                      <a:cubicBezTo>
                        <a:pt x="-8295" y="97870"/>
                        <a:pt x="-20995" y="-15637"/>
                        <a:pt x="42506" y="1824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887" name="Freeform: Shape 2886">
                  <a:extLst>
                    <a:ext uri="{FF2B5EF4-FFF2-40B4-BE49-F238E27FC236}">
                      <a16:creationId xmlns:a16="http://schemas.microsoft.com/office/drawing/2014/main" id="{18B32551-F221-5ED4-54A5-9F5E8A03B541}"/>
                    </a:ext>
                  </a:extLst>
                </p:cNvPr>
                <p:cNvSpPr/>
                <p:nvPr/>
              </p:nvSpPr>
              <p:spPr>
                <a:xfrm>
                  <a:off x="12360711" y="8920448"/>
                  <a:ext cx="347662" cy="18755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357187"/>
                    <a:gd name="connsiteY0" fmla="*/ 16671 h 29771"/>
                    <a:gd name="connsiteX1" fmla="*/ 357187 w 357187"/>
                    <a:gd name="connsiteY1" fmla="*/ 0 h 29771"/>
                    <a:gd name="connsiteX0" fmla="*/ 0 w 357187"/>
                    <a:gd name="connsiteY0" fmla="*/ 16671 h 24306"/>
                    <a:gd name="connsiteX1" fmla="*/ 357187 w 357187"/>
                    <a:gd name="connsiteY1" fmla="*/ 0 h 24306"/>
                    <a:gd name="connsiteX0" fmla="*/ 0 w 347662"/>
                    <a:gd name="connsiteY0" fmla="*/ 7146 h 18755"/>
                    <a:gd name="connsiteX1" fmla="*/ 347662 w 347662"/>
                    <a:gd name="connsiteY1" fmla="*/ 0 h 1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7662" h="18755">
                      <a:moveTo>
                        <a:pt x="0" y="7146"/>
                      </a:moveTo>
                      <a:cubicBezTo>
                        <a:pt x="96837" y="19845"/>
                        <a:pt x="215105" y="27783"/>
                        <a:pt x="347662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88" name="Freeform: Shape 2887">
                  <a:extLst>
                    <a:ext uri="{FF2B5EF4-FFF2-40B4-BE49-F238E27FC236}">
                      <a16:creationId xmlns:a16="http://schemas.microsoft.com/office/drawing/2014/main" id="{7E63D34D-738F-EED3-7A9F-5A26A0D0F9BC}"/>
                    </a:ext>
                  </a:extLst>
                </p:cNvPr>
                <p:cNvSpPr/>
                <p:nvPr/>
              </p:nvSpPr>
              <p:spPr>
                <a:xfrm>
                  <a:off x="12922687" y="8725185"/>
                  <a:ext cx="116681" cy="100014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526256"/>
                    <a:gd name="connsiteY0" fmla="*/ 359570 h 359929"/>
                    <a:gd name="connsiteX1" fmla="*/ 526256 w 526256"/>
                    <a:gd name="connsiteY1" fmla="*/ 0 h 359929"/>
                    <a:gd name="connsiteX0" fmla="*/ 0 w 526256"/>
                    <a:gd name="connsiteY0" fmla="*/ 359570 h 360037"/>
                    <a:gd name="connsiteX1" fmla="*/ 526256 w 526256"/>
                    <a:gd name="connsiteY1" fmla="*/ 0 h 360037"/>
                    <a:gd name="connsiteX0" fmla="*/ 0 w 531018"/>
                    <a:gd name="connsiteY0" fmla="*/ 354808 h 355284"/>
                    <a:gd name="connsiteX1" fmla="*/ 531018 w 531018"/>
                    <a:gd name="connsiteY1" fmla="*/ 0 h 355284"/>
                    <a:gd name="connsiteX0" fmla="*/ 0 w 521493"/>
                    <a:gd name="connsiteY0" fmla="*/ 359571 h 360038"/>
                    <a:gd name="connsiteX1" fmla="*/ 521493 w 521493"/>
                    <a:gd name="connsiteY1" fmla="*/ 0 h 360038"/>
                    <a:gd name="connsiteX0" fmla="*/ 0 w 526256"/>
                    <a:gd name="connsiteY0" fmla="*/ 354808 h 355284"/>
                    <a:gd name="connsiteX1" fmla="*/ 526256 w 526256"/>
                    <a:gd name="connsiteY1" fmla="*/ 0 h 355284"/>
                    <a:gd name="connsiteX0" fmla="*/ 0 w 145256"/>
                    <a:gd name="connsiteY0" fmla="*/ 109539 h 115083"/>
                    <a:gd name="connsiteX1" fmla="*/ 145256 w 145256"/>
                    <a:gd name="connsiteY1" fmla="*/ 0 h 115083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6681" h="100014">
                      <a:moveTo>
                        <a:pt x="0" y="100014"/>
                      </a:moveTo>
                      <a:cubicBezTo>
                        <a:pt x="39687" y="74613"/>
                        <a:pt x="74611" y="51595"/>
                        <a:pt x="116681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0" name="Freeform: Shape 2889">
                  <a:extLst>
                    <a:ext uri="{FF2B5EF4-FFF2-40B4-BE49-F238E27FC236}">
                      <a16:creationId xmlns:a16="http://schemas.microsoft.com/office/drawing/2014/main" id="{2AFD9204-2312-96DA-C79A-3B160355569E}"/>
                    </a:ext>
                  </a:extLst>
                </p:cNvPr>
                <p:cNvSpPr/>
                <p:nvPr/>
              </p:nvSpPr>
              <p:spPr>
                <a:xfrm>
                  <a:off x="12896483" y="8827579"/>
                  <a:ext cx="61921" cy="70576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526256"/>
                    <a:gd name="connsiteY0" fmla="*/ 359570 h 359929"/>
                    <a:gd name="connsiteX1" fmla="*/ 526256 w 526256"/>
                    <a:gd name="connsiteY1" fmla="*/ 0 h 359929"/>
                    <a:gd name="connsiteX0" fmla="*/ 0 w 526256"/>
                    <a:gd name="connsiteY0" fmla="*/ 359570 h 360037"/>
                    <a:gd name="connsiteX1" fmla="*/ 526256 w 526256"/>
                    <a:gd name="connsiteY1" fmla="*/ 0 h 360037"/>
                    <a:gd name="connsiteX0" fmla="*/ 0 w 531018"/>
                    <a:gd name="connsiteY0" fmla="*/ 354808 h 355284"/>
                    <a:gd name="connsiteX1" fmla="*/ 531018 w 531018"/>
                    <a:gd name="connsiteY1" fmla="*/ 0 h 355284"/>
                    <a:gd name="connsiteX0" fmla="*/ 0 w 521493"/>
                    <a:gd name="connsiteY0" fmla="*/ 359571 h 360038"/>
                    <a:gd name="connsiteX1" fmla="*/ 521493 w 521493"/>
                    <a:gd name="connsiteY1" fmla="*/ 0 h 360038"/>
                    <a:gd name="connsiteX0" fmla="*/ 0 w 526256"/>
                    <a:gd name="connsiteY0" fmla="*/ 354808 h 355284"/>
                    <a:gd name="connsiteX1" fmla="*/ 526256 w 526256"/>
                    <a:gd name="connsiteY1" fmla="*/ 0 h 355284"/>
                    <a:gd name="connsiteX0" fmla="*/ 0 w 145256"/>
                    <a:gd name="connsiteY0" fmla="*/ 109539 h 115083"/>
                    <a:gd name="connsiteX1" fmla="*/ 145256 w 145256"/>
                    <a:gd name="connsiteY1" fmla="*/ 0 h 115083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159816 w 164324"/>
                    <a:gd name="connsiteY0" fmla="*/ 150020 h 150020"/>
                    <a:gd name="connsiteX1" fmla="*/ 5035 w 164324"/>
                    <a:gd name="connsiteY1" fmla="*/ 0 h 150020"/>
                    <a:gd name="connsiteX0" fmla="*/ 165521 w 169661"/>
                    <a:gd name="connsiteY0" fmla="*/ 150020 h 150020"/>
                    <a:gd name="connsiteX1" fmla="*/ 10740 w 169661"/>
                    <a:gd name="connsiteY1" fmla="*/ 0 h 150020"/>
                    <a:gd name="connsiteX0" fmla="*/ 186241 w 190090"/>
                    <a:gd name="connsiteY0" fmla="*/ 7145 h 19536"/>
                    <a:gd name="connsiteX1" fmla="*/ 10029 w 190090"/>
                    <a:gd name="connsiteY1" fmla="*/ 0 h 19536"/>
                    <a:gd name="connsiteX0" fmla="*/ 195846 w 195846"/>
                    <a:gd name="connsiteY0" fmla="*/ 7145 h 66123"/>
                    <a:gd name="connsiteX1" fmla="*/ 19634 w 195846"/>
                    <a:gd name="connsiteY1" fmla="*/ 0 h 66123"/>
                    <a:gd name="connsiteX0" fmla="*/ 95736 w 95736"/>
                    <a:gd name="connsiteY0" fmla="*/ 52388 h 98466"/>
                    <a:gd name="connsiteX1" fmla="*/ 52874 w 95736"/>
                    <a:gd name="connsiteY1" fmla="*/ 0 h 98466"/>
                    <a:gd name="connsiteX0" fmla="*/ 68732 w 68732"/>
                    <a:gd name="connsiteY0" fmla="*/ 52388 h 59829"/>
                    <a:gd name="connsiteX1" fmla="*/ 25870 w 68732"/>
                    <a:gd name="connsiteY1" fmla="*/ 0 h 59829"/>
                    <a:gd name="connsiteX0" fmla="*/ 61488 w 61488"/>
                    <a:gd name="connsiteY0" fmla="*/ 52388 h 57516"/>
                    <a:gd name="connsiteX1" fmla="*/ 18626 w 61488"/>
                    <a:gd name="connsiteY1" fmla="*/ 0 h 57516"/>
                    <a:gd name="connsiteX0" fmla="*/ 66499 w 66499"/>
                    <a:gd name="connsiteY0" fmla="*/ 52388 h 68882"/>
                    <a:gd name="connsiteX1" fmla="*/ 23637 w 66499"/>
                    <a:gd name="connsiteY1" fmla="*/ 0 h 68882"/>
                    <a:gd name="connsiteX0" fmla="*/ 63040 w 63040"/>
                    <a:gd name="connsiteY0" fmla="*/ 61913 h 77101"/>
                    <a:gd name="connsiteX1" fmla="*/ 24940 w 63040"/>
                    <a:gd name="connsiteY1" fmla="*/ 0 h 77101"/>
                    <a:gd name="connsiteX0" fmla="*/ 61921 w 61921"/>
                    <a:gd name="connsiteY0" fmla="*/ 61913 h 70576"/>
                    <a:gd name="connsiteX1" fmla="*/ 23821 w 61921"/>
                    <a:gd name="connsiteY1" fmla="*/ 0 h 70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921" h="70576">
                      <a:moveTo>
                        <a:pt x="61921" y="61913"/>
                      </a:moveTo>
                      <a:cubicBezTo>
                        <a:pt x="8739" y="93662"/>
                        <a:pt x="-25393" y="30163"/>
                        <a:pt x="23821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2" name="Freeform: Shape 2891">
                  <a:extLst>
                    <a:ext uri="{FF2B5EF4-FFF2-40B4-BE49-F238E27FC236}">
                      <a16:creationId xmlns:a16="http://schemas.microsoft.com/office/drawing/2014/main" id="{8DDC6179-B9E0-1F63-1F11-B512AADC08E8}"/>
                    </a:ext>
                  </a:extLst>
                </p:cNvPr>
                <p:cNvSpPr/>
                <p:nvPr/>
              </p:nvSpPr>
              <p:spPr>
                <a:xfrm>
                  <a:off x="12230120" y="8950190"/>
                  <a:ext cx="471489" cy="57519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26269"/>
                    <a:gd name="connsiteY0" fmla="*/ 180976 h 201772"/>
                    <a:gd name="connsiteX1" fmla="*/ 626269 w 626269"/>
                    <a:gd name="connsiteY1" fmla="*/ 0 h 201772"/>
                    <a:gd name="connsiteX0" fmla="*/ 0 w 642938"/>
                    <a:gd name="connsiteY0" fmla="*/ 0 h 259072"/>
                    <a:gd name="connsiteX1" fmla="*/ 642938 w 642938"/>
                    <a:gd name="connsiteY1" fmla="*/ 169068 h 259072"/>
                    <a:gd name="connsiteX0" fmla="*/ 0 w 642938"/>
                    <a:gd name="connsiteY0" fmla="*/ 0 h 172872"/>
                    <a:gd name="connsiteX1" fmla="*/ 642938 w 642938"/>
                    <a:gd name="connsiteY1" fmla="*/ 169068 h 172872"/>
                    <a:gd name="connsiteX0" fmla="*/ 0 w 652463"/>
                    <a:gd name="connsiteY0" fmla="*/ 0 h 172872"/>
                    <a:gd name="connsiteX1" fmla="*/ 652463 w 652463"/>
                    <a:gd name="connsiteY1" fmla="*/ 169068 h 172872"/>
                    <a:gd name="connsiteX0" fmla="*/ 0 w 650082"/>
                    <a:gd name="connsiteY0" fmla="*/ 0 h 172872"/>
                    <a:gd name="connsiteX1" fmla="*/ 650082 w 650082"/>
                    <a:gd name="connsiteY1" fmla="*/ 169068 h 172872"/>
                    <a:gd name="connsiteX0" fmla="*/ 0 w 650082"/>
                    <a:gd name="connsiteY0" fmla="*/ 0 h 172400"/>
                    <a:gd name="connsiteX1" fmla="*/ 650082 w 650082"/>
                    <a:gd name="connsiteY1" fmla="*/ 169068 h 172400"/>
                    <a:gd name="connsiteX0" fmla="*/ 0 w 442913"/>
                    <a:gd name="connsiteY0" fmla="*/ 0 h 82268"/>
                    <a:gd name="connsiteX1" fmla="*/ 442913 w 442913"/>
                    <a:gd name="connsiteY1" fmla="*/ 76199 h 82268"/>
                    <a:gd name="connsiteX0" fmla="*/ 0 w 442913"/>
                    <a:gd name="connsiteY0" fmla="*/ 0 h 84520"/>
                    <a:gd name="connsiteX1" fmla="*/ 442913 w 442913"/>
                    <a:gd name="connsiteY1" fmla="*/ 76199 h 84520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00051"/>
                    <a:gd name="connsiteY0" fmla="*/ 0 h 39466"/>
                    <a:gd name="connsiteX1" fmla="*/ 400051 w 400051"/>
                    <a:gd name="connsiteY1" fmla="*/ 19049 h 39466"/>
                    <a:gd name="connsiteX0" fmla="*/ 0 w 400051"/>
                    <a:gd name="connsiteY0" fmla="*/ 0 h 31995"/>
                    <a:gd name="connsiteX1" fmla="*/ 400051 w 400051"/>
                    <a:gd name="connsiteY1" fmla="*/ 19049 h 31995"/>
                    <a:gd name="connsiteX0" fmla="*/ 0 w 473870"/>
                    <a:gd name="connsiteY0" fmla="*/ 0 h 75816"/>
                    <a:gd name="connsiteX1" fmla="*/ 473870 w 473870"/>
                    <a:gd name="connsiteY1" fmla="*/ 69055 h 75816"/>
                    <a:gd name="connsiteX0" fmla="*/ 0 w 473870"/>
                    <a:gd name="connsiteY0" fmla="*/ 0 h 76820"/>
                    <a:gd name="connsiteX1" fmla="*/ 473870 w 473870"/>
                    <a:gd name="connsiteY1" fmla="*/ 69055 h 76820"/>
                    <a:gd name="connsiteX0" fmla="*/ 0 w 473870"/>
                    <a:gd name="connsiteY0" fmla="*/ 0 h 84128"/>
                    <a:gd name="connsiteX1" fmla="*/ 473870 w 473870"/>
                    <a:gd name="connsiteY1" fmla="*/ 69055 h 84128"/>
                    <a:gd name="connsiteX0" fmla="*/ 0 w 473870"/>
                    <a:gd name="connsiteY0" fmla="*/ 0 h 79478"/>
                    <a:gd name="connsiteX1" fmla="*/ 473870 w 473870"/>
                    <a:gd name="connsiteY1" fmla="*/ 69055 h 79478"/>
                    <a:gd name="connsiteX0" fmla="*/ 0 w 478633"/>
                    <a:gd name="connsiteY0" fmla="*/ 0 h 77342"/>
                    <a:gd name="connsiteX1" fmla="*/ 478633 w 478633"/>
                    <a:gd name="connsiteY1" fmla="*/ 66674 h 77342"/>
                    <a:gd name="connsiteX0" fmla="*/ 0 w 478633"/>
                    <a:gd name="connsiteY0" fmla="*/ 0 h 83276"/>
                    <a:gd name="connsiteX1" fmla="*/ 478633 w 478633"/>
                    <a:gd name="connsiteY1" fmla="*/ 66674 h 83276"/>
                    <a:gd name="connsiteX0" fmla="*/ 0 w 478633"/>
                    <a:gd name="connsiteY0" fmla="*/ 0 h 80486"/>
                    <a:gd name="connsiteX1" fmla="*/ 478633 w 478633"/>
                    <a:gd name="connsiteY1" fmla="*/ 66674 h 80486"/>
                    <a:gd name="connsiteX0" fmla="*/ 0 w 478633"/>
                    <a:gd name="connsiteY0" fmla="*/ 0 h 79475"/>
                    <a:gd name="connsiteX1" fmla="*/ 478633 w 478633"/>
                    <a:gd name="connsiteY1" fmla="*/ 66674 h 79475"/>
                    <a:gd name="connsiteX0" fmla="*/ 0 w 471489"/>
                    <a:gd name="connsiteY0" fmla="*/ 0 h 69747"/>
                    <a:gd name="connsiteX1" fmla="*/ 471489 w 471489"/>
                    <a:gd name="connsiteY1" fmla="*/ 54768 h 69747"/>
                    <a:gd name="connsiteX0" fmla="*/ 0 w 471489"/>
                    <a:gd name="connsiteY0" fmla="*/ 0 h 67770"/>
                    <a:gd name="connsiteX1" fmla="*/ 471489 w 471489"/>
                    <a:gd name="connsiteY1" fmla="*/ 54768 h 67770"/>
                    <a:gd name="connsiteX0" fmla="*/ 0 w 471489"/>
                    <a:gd name="connsiteY0" fmla="*/ 0 h 66158"/>
                    <a:gd name="connsiteX1" fmla="*/ 471489 w 471489"/>
                    <a:gd name="connsiteY1" fmla="*/ 54768 h 66158"/>
                    <a:gd name="connsiteX0" fmla="*/ 0 w 471489"/>
                    <a:gd name="connsiteY0" fmla="*/ 0 h 71132"/>
                    <a:gd name="connsiteX1" fmla="*/ 471489 w 471489"/>
                    <a:gd name="connsiteY1" fmla="*/ 54768 h 71132"/>
                    <a:gd name="connsiteX0" fmla="*/ 0 w 471489"/>
                    <a:gd name="connsiteY0" fmla="*/ 0 h 68908"/>
                    <a:gd name="connsiteX1" fmla="*/ 471489 w 471489"/>
                    <a:gd name="connsiteY1" fmla="*/ 54768 h 68908"/>
                    <a:gd name="connsiteX0" fmla="*/ 0 w 471489"/>
                    <a:gd name="connsiteY0" fmla="*/ 0 h 70986"/>
                    <a:gd name="connsiteX1" fmla="*/ 471489 w 471489"/>
                    <a:gd name="connsiteY1" fmla="*/ 54768 h 70986"/>
                    <a:gd name="connsiteX0" fmla="*/ 0 w 471489"/>
                    <a:gd name="connsiteY0" fmla="*/ 0 h 63534"/>
                    <a:gd name="connsiteX1" fmla="*/ 471489 w 471489"/>
                    <a:gd name="connsiteY1" fmla="*/ 45243 h 63534"/>
                    <a:gd name="connsiteX0" fmla="*/ 0 w 471489"/>
                    <a:gd name="connsiteY0" fmla="*/ 0 h 61688"/>
                    <a:gd name="connsiteX1" fmla="*/ 471489 w 471489"/>
                    <a:gd name="connsiteY1" fmla="*/ 45243 h 61688"/>
                    <a:gd name="connsiteX0" fmla="*/ 0 w 471489"/>
                    <a:gd name="connsiteY0" fmla="*/ 0 h 57519"/>
                    <a:gd name="connsiteX1" fmla="*/ 471489 w 471489"/>
                    <a:gd name="connsiteY1" fmla="*/ 45243 h 57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9" h="57519">
                      <a:moveTo>
                        <a:pt x="0" y="0"/>
                      </a:moveTo>
                      <a:cubicBezTo>
                        <a:pt x="101600" y="46039"/>
                        <a:pt x="215108" y="75406"/>
                        <a:pt x="471489" y="45243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3" name="Freeform: Shape 2892">
                  <a:extLst>
                    <a:ext uri="{FF2B5EF4-FFF2-40B4-BE49-F238E27FC236}">
                      <a16:creationId xmlns:a16="http://schemas.microsoft.com/office/drawing/2014/main" id="{89DE6511-846D-B621-6524-E0E19487A341}"/>
                    </a:ext>
                  </a:extLst>
                </p:cNvPr>
                <p:cNvSpPr/>
                <p:nvPr/>
              </p:nvSpPr>
              <p:spPr>
                <a:xfrm>
                  <a:off x="12954024" y="8428695"/>
                  <a:ext cx="292892" cy="461962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26269"/>
                    <a:gd name="connsiteY0" fmla="*/ 180976 h 201772"/>
                    <a:gd name="connsiteX1" fmla="*/ 626269 w 626269"/>
                    <a:gd name="connsiteY1" fmla="*/ 0 h 201772"/>
                    <a:gd name="connsiteX0" fmla="*/ 0 w 642938"/>
                    <a:gd name="connsiteY0" fmla="*/ 0 h 259072"/>
                    <a:gd name="connsiteX1" fmla="*/ 642938 w 642938"/>
                    <a:gd name="connsiteY1" fmla="*/ 169068 h 259072"/>
                    <a:gd name="connsiteX0" fmla="*/ 0 w 642938"/>
                    <a:gd name="connsiteY0" fmla="*/ 0 h 172872"/>
                    <a:gd name="connsiteX1" fmla="*/ 642938 w 642938"/>
                    <a:gd name="connsiteY1" fmla="*/ 169068 h 172872"/>
                    <a:gd name="connsiteX0" fmla="*/ 0 w 652463"/>
                    <a:gd name="connsiteY0" fmla="*/ 0 h 172872"/>
                    <a:gd name="connsiteX1" fmla="*/ 652463 w 652463"/>
                    <a:gd name="connsiteY1" fmla="*/ 169068 h 172872"/>
                    <a:gd name="connsiteX0" fmla="*/ 0 w 650082"/>
                    <a:gd name="connsiteY0" fmla="*/ 0 h 172872"/>
                    <a:gd name="connsiteX1" fmla="*/ 650082 w 650082"/>
                    <a:gd name="connsiteY1" fmla="*/ 169068 h 172872"/>
                    <a:gd name="connsiteX0" fmla="*/ 0 w 650082"/>
                    <a:gd name="connsiteY0" fmla="*/ 0 h 172400"/>
                    <a:gd name="connsiteX1" fmla="*/ 650082 w 650082"/>
                    <a:gd name="connsiteY1" fmla="*/ 169068 h 172400"/>
                    <a:gd name="connsiteX0" fmla="*/ 0 w 442913"/>
                    <a:gd name="connsiteY0" fmla="*/ 0 h 82268"/>
                    <a:gd name="connsiteX1" fmla="*/ 442913 w 442913"/>
                    <a:gd name="connsiteY1" fmla="*/ 76199 h 82268"/>
                    <a:gd name="connsiteX0" fmla="*/ 0 w 442913"/>
                    <a:gd name="connsiteY0" fmla="*/ 0 h 84520"/>
                    <a:gd name="connsiteX1" fmla="*/ 442913 w 442913"/>
                    <a:gd name="connsiteY1" fmla="*/ 76199 h 84520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00051"/>
                    <a:gd name="connsiteY0" fmla="*/ 0 h 39466"/>
                    <a:gd name="connsiteX1" fmla="*/ 400051 w 400051"/>
                    <a:gd name="connsiteY1" fmla="*/ 19049 h 39466"/>
                    <a:gd name="connsiteX0" fmla="*/ 0 w 400051"/>
                    <a:gd name="connsiteY0" fmla="*/ 0 h 31995"/>
                    <a:gd name="connsiteX1" fmla="*/ 400051 w 400051"/>
                    <a:gd name="connsiteY1" fmla="*/ 19049 h 31995"/>
                    <a:gd name="connsiteX0" fmla="*/ 0 w 473870"/>
                    <a:gd name="connsiteY0" fmla="*/ 0 h 75816"/>
                    <a:gd name="connsiteX1" fmla="*/ 473870 w 473870"/>
                    <a:gd name="connsiteY1" fmla="*/ 69055 h 75816"/>
                    <a:gd name="connsiteX0" fmla="*/ 0 w 473870"/>
                    <a:gd name="connsiteY0" fmla="*/ 0 h 76820"/>
                    <a:gd name="connsiteX1" fmla="*/ 473870 w 473870"/>
                    <a:gd name="connsiteY1" fmla="*/ 69055 h 76820"/>
                    <a:gd name="connsiteX0" fmla="*/ 0 w 473870"/>
                    <a:gd name="connsiteY0" fmla="*/ 0 h 84128"/>
                    <a:gd name="connsiteX1" fmla="*/ 473870 w 473870"/>
                    <a:gd name="connsiteY1" fmla="*/ 69055 h 84128"/>
                    <a:gd name="connsiteX0" fmla="*/ 0 w 473870"/>
                    <a:gd name="connsiteY0" fmla="*/ 0 h 79478"/>
                    <a:gd name="connsiteX1" fmla="*/ 473870 w 473870"/>
                    <a:gd name="connsiteY1" fmla="*/ 69055 h 79478"/>
                    <a:gd name="connsiteX0" fmla="*/ 0 w 478633"/>
                    <a:gd name="connsiteY0" fmla="*/ 0 h 77342"/>
                    <a:gd name="connsiteX1" fmla="*/ 478633 w 478633"/>
                    <a:gd name="connsiteY1" fmla="*/ 66674 h 77342"/>
                    <a:gd name="connsiteX0" fmla="*/ 0 w 478633"/>
                    <a:gd name="connsiteY0" fmla="*/ 0 h 83276"/>
                    <a:gd name="connsiteX1" fmla="*/ 478633 w 478633"/>
                    <a:gd name="connsiteY1" fmla="*/ 66674 h 83276"/>
                    <a:gd name="connsiteX0" fmla="*/ 0 w 478633"/>
                    <a:gd name="connsiteY0" fmla="*/ 0 h 80486"/>
                    <a:gd name="connsiteX1" fmla="*/ 478633 w 478633"/>
                    <a:gd name="connsiteY1" fmla="*/ 66674 h 80486"/>
                    <a:gd name="connsiteX0" fmla="*/ 0 w 478633"/>
                    <a:gd name="connsiteY0" fmla="*/ 0 h 79475"/>
                    <a:gd name="connsiteX1" fmla="*/ 478633 w 478633"/>
                    <a:gd name="connsiteY1" fmla="*/ 66674 h 79475"/>
                    <a:gd name="connsiteX0" fmla="*/ 0 w 471489"/>
                    <a:gd name="connsiteY0" fmla="*/ 0 h 69747"/>
                    <a:gd name="connsiteX1" fmla="*/ 471489 w 471489"/>
                    <a:gd name="connsiteY1" fmla="*/ 54768 h 69747"/>
                    <a:gd name="connsiteX0" fmla="*/ 0 w 471489"/>
                    <a:gd name="connsiteY0" fmla="*/ 0 h 67770"/>
                    <a:gd name="connsiteX1" fmla="*/ 471489 w 471489"/>
                    <a:gd name="connsiteY1" fmla="*/ 54768 h 67770"/>
                    <a:gd name="connsiteX0" fmla="*/ 0 w 471489"/>
                    <a:gd name="connsiteY0" fmla="*/ 0 h 66158"/>
                    <a:gd name="connsiteX1" fmla="*/ 471489 w 471489"/>
                    <a:gd name="connsiteY1" fmla="*/ 54768 h 66158"/>
                    <a:gd name="connsiteX0" fmla="*/ 0 w 571502"/>
                    <a:gd name="connsiteY0" fmla="*/ 202407 h 206763"/>
                    <a:gd name="connsiteX1" fmla="*/ 571502 w 571502"/>
                    <a:gd name="connsiteY1" fmla="*/ 0 h 206763"/>
                    <a:gd name="connsiteX0" fmla="*/ 349612 w 351449"/>
                    <a:gd name="connsiteY0" fmla="*/ 0 h 485202"/>
                    <a:gd name="connsiteX1" fmla="*/ 94820 w 351449"/>
                    <a:gd name="connsiteY1" fmla="*/ 483393 h 485202"/>
                    <a:gd name="connsiteX0" fmla="*/ 254792 w 278195"/>
                    <a:gd name="connsiteY0" fmla="*/ 0 h 483393"/>
                    <a:gd name="connsiteX1" fmla="*/ 0 w 278195"/>
                    <a:gd name="connsiteY1" fmla="*/ 483393 h 483393"/>
                    <a:gd name="connsiteX0" fmla="*/ 254792 w 281358"/>
                    <a:gd name="connsiteY0" fmla="*/ 0 h 483393"/>
                    <a:gd name="connsiteX1" fmla="*/ 0 w 281358"/>
                    <a:gd name="connsiteY1" fmla="*/ 483393 h 483393"/>
                    <a:gd name="connsiteX0" fmla="*/ 292892 w 312203"/>
                    <a:gd name="connsiteY0" fmla="*/ 0 h 461962"/>
                    <a:gd name="connsiteX1" fmla="*/ 0 w 312203"/>
                    <a:gd name="connsiteY1" fmla="*/ 461962 h 461962"/>
                    <a:gd name="connsiteX0" fmla="*/ 292892 w 303311"/>
                    <a:gd name="connsiteY0" fmla="*/ 0 h 461962"/>
                    <a:gd name="connsiteX1" fmla="*/ 0 w 303311"/>
                    <a:gd name="connsiteY1" fmla="*/ 461962 h 461962"/>
                    <a:gd name="connsiteX0" fmla="*/ 292892 w 298333"/>
                    <a:gd name="connsiteY0" fmla="*/ 0 h 461962"/>
                    <a:gd name="connsiteX1" fmla="*/ 0 w 298333"/>
                    <a:gd name="connsiteY1" fmla="*/ 461962 h 461962"/>
                    <a:gd name="connsiteX0" fmla="*/ 292892 w 292892"/>
                    <a:gd name="connsiteY0" fmla="*/ 0 h 461962"/>
                    <a:gd name="connsiteX1" fmla="*/ 0 w 292892"/>
                    <a:gd name="connsiteY1" fmla="*/ 461962 h 461962"/>
                    <a:gd name="connsiteX0" fmla="*/ 292892 w 292892"/>
                    <a:gd name="connsiteY0" fmla="*/ 0 h 461962"/>
                    <a:gd name="connsiteX1" fmla="*/ 0 w 292892"/>
                    <a:gd name="connsiteY1" fmla="*/ 461962 h 461962"/>
                    <a:gd name="connsiteX0" fmla="*/ 292892 w 292892"/>
                    <a:gd name="connsiteY0" fmla="*/ 0 h 461962"/>
                    <a:gd name="connsiteX1" fmla="*/ 0 w 292892"/>
                    <a:gd name="connsiteY1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2892" h="461962">
                      <a:moveTo>
                        <a:pt x="292892" y="0"/>
                      </a:moveTo>
                      <a:cubicBezTo>
                        <a:pt x="287336" y="127001"/>
                        <a:pt x="253207" y="306388"/>
                        <a:pt x="0" y="461962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4" name="Freeform: Shape 2893">
                  <a:extLst>
                    <a:ext uri="{FF2B5EF4-FFF2-40B4-BE49-F238E27FC236}">
                      <a16:creationId xmlns:a16="http://schemas.microsoft.com/office/drawing/2014/main" id="{9B380199-D7BF-D5F6-6F41-766DBE05B530}"/>
                    </a:ext>
                  </a:extLst>
                </p:cNvPr>
                <p:cNvSpPr/>
                <p:nvPr/>
              </p:nvSpPr>
              <p:spPr>
                <a:xfrm>
                  <a:off x="13246520" y="8385200"/>
                  <a:ext cx="100138" cy="63762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526256"/>
                    <a:gd name="connsiteY0" fmla="*/ 359570 h 359929"/>
                    <a:gd name="connsiteX1" fmla="*/ 526256 w 526256"/>
                    <a:gd name="connsiteY1" fmla="*/ 0 h 359929"/>
                    <a:gd name="connsiteX0" fmla="*/ 0 w 526256"/>
                    <a:gd name="connsiteY0" fmla="*/ 359570 h 360037"/>
                    <a:gd name="connsiteX1" fmla="*/ 526256 w 526256"/>
                    <a:gd name="connsiteY1" fmla="*/ 0 h 360037"/>
                    <a:gd name="connsiteX0" fmla="*/ 0 w 531018"/>
                    <a:gd name="connsiteY0" fmla="*/ 354808 h 355284"/>
                    <a:gd name="connsiteX1" fmla="*/ 531018 w 531018"/>
                    <a:gd name="connsiteY1" fmla="*/ 0 h 355284"/>
                    <a:gd name="connsiteX0" fmla="*/ 0 w 521493"/>
                    <a:gd name="connsiteY0" fmla="*/ 359571 h 360038"/>
                    <a:gd name="connsiteX1" fmla="*/ 521493 w 521493"/>
                    <a:gd name="connsiteY1" fmla="*/ 0 h 360038"/>
                    <a:gd name="connsiteX0" fmla="*/ 0 w 526256"/>
                    <a:gd name="connsiteY0" fmla="*/ 354808 h 355284"/>
                    <a:gd name="connsiteX1" fmla="*/ 526256 w 526256"/>
                    <a:gd name="connsiteY1" fmla="*/ 0 h 355284"/>
                    <a:gd name="connsiteX0" fmla="*/ 0 w 145256"/>
                    <a:gd name="connsiteY0" fmla="*/ 109539 h 115083"/>
                    <a:gd name="connsiteX1" fmla="*/ 145256 w 145256"/>
                    <a:gd name="connsiteY1" fmla="*/ 0 h 115083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159816 w 164324"/>
                    <a:gd name="connsiteY0" fmla="*/ 150020 h 150020"/>
                    <a:gd name="connsiteX1" fmla="*/ 5035 w 164324"/>
                    <a:gd name="connsiteY1" fmla="*/ 0 h 150020"/>
                    <a:gd name="connsiteX0" fmla="*/ 165521 w 169661"/>
                    <a:gd name="connsiteY0" fmla="*/ 150020 h 150020"/>
                    <a:gd name="connsiteX1" fmla="*/ 10740 w 169661"/>
                    <a:gd name="connsiteY1" fmla="*/ 0 h 150020"/>
                    <a:gd name="connsiteX0" fmla="*/ 186241 w 190090"/>
                    <a:gd name="connsiteY0" fmla="*/ 7145 h 19536"/>
                    <a:gd name="connsiteX1" fmla="*/ 10029 w 190090"/>
                    <a:gd name="connsiteY1" fmla="*/ 0 h 19536"/>
                    <a:gd name="connsiteX0" fmla="*/ 195846 w 195846"/>
                    <a:gd name="connsiteY0" fmla="*/ 7145 h 66123"/>
                    <a:gd name="connsiteX1" fmla="*/ 19634 w 195846"/>
                    <a:gd name="connsiteY1" fmla="*/ 0 h 66123"/>
                    <a:gd name="connsiteX0" fmla="*/ 95736 w 95736"/>
                    <a:gd name="connsiteY0" fmla="*/ 52388 h 98466"/>
                    <a:gd name="connsiteX1" fmla="*/ 52874 w 95736"/>
                    <a:gd name="connsiteY1" fmla="*/ 0 h 98466"/>
                    <a:gd name="connsiteX0" fmla="*/ 68732 w 68732"/>
                    <a:gd name="connsiteY0" fmla="*/ 52388 h 59829"/>
                    <a:gd name="connsiteX1" fmla="*/ 25870 w 68732"/>
                    <a:gd name="connsiteY1" fmla="*/ 0 h 59829"/>
                    <a:gd name="connsiteX0" fmla="*/ 61488 w 61488"/>
                    <a:gd name="connsiteY0" fmla="*/ 52388 h 57516"/>
                    <a:gd name="connsiteX1" fmla="*/ 18626 w 61488"/>
                    <a:gd name="connsiteY1" fmla="*/ 0 h 57516"/>
                    <a:gd name="connsiteX0" fmla="*/ 66499 w 66499"/>
                    <a:gd name="connsiteY0" fmla="*/ 52388 h 68882"/>
                    <a:gd name="connsiteX1" fmla="*/ 23637 w 66499"/>
                    <a:gd name="connsiteY1" fmla="*/ 0 h 68882"/>
                    <a:gd name="connsiteX0" fmla="*/ 63040 w 63040"/>
                    <a:gd name="connsiteY0" fmla="*/ 61913 h 77101"/>
                    <a:gd name="connsiteX1" fmla="*/ 24940 w 63040"/>
                    <a:gd name="connsiteY1" fmla="*/ 0 h 77101"/>
                    <a:gd name="connsiteX0" fmla="*/ 61921 w 61921"/>
                    <a:gd name="connsiteY0" fmla="*/ 61913 h 70576"/>
                    <a:gd name="connsiteX1" fmla="*/ 23821 w 61921"/>
                    <a:gd name="connsiteY1" fmla="*/ 0 h 70576"/>
                    <a:gd name="connsiteX0" fmla="*/ 12202 w 143171"/>
                    <a:gd name="connsiteY0" fmla="*/ 619125 h 620302"/>
                    <a:gd name="connsiteX1" fmla="*/ 143171 w 143171"/>
                    <a:gd name="connsiteY1" fmla="*/ 0 h 620302"/>
                    <a:gd name="connsiteX0" fmla="*/ 96723 w 96723"/>
                    <a:gd name="connsiteY0" fmla="*/ 71438 h 79272"/>
                    <a:gd name="connsiteX1" fmla="*/ 15761 w 96723"/>
                    <a:gd name="connsiteY1" fmla="*/ 0 h 79272"/>
                    <a:gd name="connsiteX0" fmla="*/ 90555 w 90555"/>
                    <a:gd name="connsiteY0" fmla="*/ 69056 h 77083"/>
                    <a:gd name="connsiteX1" fmla="*/ 16737 w 90555"/>
                    <a:gd name="connsiteY1" fmla="*/ 0 h 77083"/>
                    <a:gd name="connsiteX0" fmla="*/ 73818 w 73818"/>
                    <a:gd name="connsiteY0" fmla="*/ 99393 h 102753"/>
                    <a:gd name="connsiteX1" fmla="*/ 0 w 73818"/>
                    <a:gd name="connsiteY1" fmla="*/ 30337 h 102753"/>
                    <a:gd name="connsiteX0" fmla="*/ 73818 w 80865"/>
                    <a:gd name="connsiteY0" fmla="*/ 120154 h 120154"/>
                    <a:gd name="connsiteX1" fmla="*/ 0 w 80865"/>
                    <a:gd name="connsiteY1" fmla="*/ 51098 h 120154"/>
                    <a:gd name="connsiteX0" fmla="*/ 61912 w 69915"/>
                    <a:gd name="connsiteY0" fmla="*/ 90017 h 90017"/>
                    <a:gd name="connsiteX1" fmla="*/ 0 w 69915"/>
                    <a:gd name="connsiteY1" fmla="*/ 66204 h 90017"/>
                    <a:gd name="connsiteX0" fmla="*/ 61912 w 61912"/>
                    <a:gd name="connsiteY0" fmla="*/ 85565 h 85565"/>
                    <a:gd name="connsiteX1" fmla="*/ 0 w 61912"/>
                    <a:gd name="connsiteY1" fmla="*/ 61752 h 85565"/>
                    <a:gd name="connsiteX0" fmla="*/ 61944 w 61944"/>
                    <a:gd name="connsiteY0" fmla="*/ 67682 h 67682"/>
                    <a:gd name="connsiteX1" fmla="*/ 32 w 61944"/>
                    <a:gd name="connsiteY1" fmla="*/ 43869 h 67682"/>
                    <a:gd name="connsiteX0" fmla="*/ 61934 w 66500"/>
                    <a:gd name="connsiteY0" fmla="*/ 64525 h 64525"/>
                    <a:gd name="connsiteX1" fmla="*/ 22 w 66500"/>
                    <a:gd name="connsiteY1" fmla="*/ 40712 h 64525"/>
                    <a:gd name="connsiteX0" fmla="*/ 76219 w 80243"/>
                    <a:gd name="connsiteY0" fmla="*/ 65954 h 65954"/>
                    <a:gd name="connsiteX1" fmla="*/ 19 w 80243"/>
                    <a:gd name="connsiteY1" fmla="*/ 39759 h 65954"/>
                    <a:gd name="connsiteX0" fmla="*/ 76220 w 77581"/>
                    <a:gd name="connsiteY0" fmla="*/ 66709 h 66709"/>
                    <a:gd name="connsiteX1" fmla="*/ 20 w 77581"/>
                    <a:gd name="connsiteY1" fmla="*/ 40514 h 66709"/>
                    <a:gd name="connsiteX0" fmla="*/ 83363 w 84633"/>
                    <a:gd name="connsiteY0" fmla="*/ 66709 h 66709"/>
                    <a:gd name="connsiteX1" fmla="*/ 20 w 84633"/>
                    <a:gd name="connsiteY1" fmla="*/ 40514 h 66709"/>
                    <a:gd name="connsiteX0" fmla="*/ 92886 w 94053"/>
                    <a:gd name="connsiteY0" fmla="*/ 65298 h 65298"/>
                    <a:gd name="connsiteX1" fmla="*/ 18 w 94053"/>
                    <a:gd name="connsiteY1" fmla="*/ 41484 h 65298"/>
                    <a:gd name="connsiteX0" fmla="*/ 92884 w 96418"/>
                    <a:gd name="connsiteY0" fmla="*/ 63012 h 63012"/>
                    <a:gd name="connsiteX1" fmla="*/ 16 w 96418"/>
                    <a:gd name="connsiteY1" fmla="*/ 39198 h 63012"/>
                    <a:gd name="connsiteX0" fmla="*/ 92887 w 93003"/>
                    <a:gd name="connsiteY0" fmla="*/ 63762 h 63762"/>
                    <a:gd name="connsiteX1" fmla="*/ 19 w 93003"/>
                    <a:gd name="connsiteY1" fmla="*/ 39948 h 63762"/>
                    <a:gd name="connsiteX0" fmla="*/ 100029 w 100138"/>
                    <a:gd name="connsiteY0" fmla="*/ 63762 h 63762"/>
                    <a:gd name="connsiteX1" fmla="*/ 18 w 100138"/>
                    <a:gd name="connsiteY1" fmla="*/ 39948 h 6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138" h="63762">
                      <a:moveTo>
                        <a:pt x="100029" y="63762"/>
                      </a:moveTo>
                      <a:cubicBezTo>
                        <a:pt x="103997" y="-9265"/>
                        <a:pt x="-1571" y="-22758"/>
                        <a:pt x="18" y="39948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895" name="Freeform: Shape 2894">
                  <a:extLst>
                    <a:ext uri="{FF2B5EF4-FFF2-40B4-BE49-F238E27FC236}">
                      <a16:creationId xmlns:a16="http://schemas.microsoft.com/office/drawing/2014/main" id="{4A94EF78-740D-8A2B-296A-E91E79A75017}"/>
                    </a:ext>
                  </a:extLst>
                </p:cNvPr>
                <p:cNvSpPr/>
                <p:nvPr/>
              </p:nvSpPr>
              <p:spPr>
                <a:xfrm rot="19588166">
                  <a:off x="12173021" y="8625065"/>
                  <a:ext cx="1309160" cy="441334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9160" h="441334">
                      <a:moveTo>
                        <a:pt x="0" y="0"/>
                      </a:moveTo>
                      <a:cubicBezTo>
                        <a:pt x="110611" y="267321"/>
                        <a:pt x="886869" y="742780"/>
                        <a:pt x="1309160" y="174291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6" name="Freeform: Shape 2895">
                  <a:extLst>
                    <a:ext uri="{FF2B5EF4-FFF2-40B4-BE49-F238E27FC236}">
                      <a16:creationId xmlns:a16="http://schemas.microsoft.com/office/drawing/2014/main" id="{F1D892DC-CE03-F6A5-E1AD-C244B8425772}"/>
                    </a:ext>
                  </a:extLst>
                </p:cNvPr>
                <p:cNvSpPr/>
                <p:nvPr/>
              </p:nvSpPr>
              <p:spPr>
                <a:xfrm>
                  <a:off x="12145073" y="8938030"/>
                  <a:ext cx="80267" cy="82144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210923 w 223487"/>
                    <a:gd name="connsiteY0" fmla="*/ 147638 h 181514"/>
                    <a:gd name="connsiteX1" fmla="*/ 51380 w 223487"/>
                    <a:gd name="connsiteY1" fmla="*/ 0 h 181514"/>
                    <a:gd name="connsiteX0" fmla="*/ 189223 w 203492"/>
                    <a:gd name="connsiteY0" fmla="*/ 147638 h 149006"/>
                    <a:gd name="connsiteX1" fmla="*/ 29680 w 203492"/>
                    <a:gd name="connsiteY1" fmla="*/ 0 h 149006"/>
                    <a:gd name="connsiteX0" fmla="*/ 49088 w 71196"/>
                    <a:gd name="connsiteY0" fmla="*/ 100013 h 102206"/>
                    <a:gd name="connsiteX1" fmla="*/ 44326 w 71196"/>
                    <a:gd name="connsiteY1" fmla="*/ 0 h 102206"/>
                    <a:gd name="connsiteX0" fmla="*/ 83324 w 83324"/>
                    <a:gd name="connsiteY0" fmla="*/ 100013 h 101164"/>
                    <a:gd name="connsiteX1" fmla="*/ 78562 w 83324"/>
                    <a:gd name="connsiteY1" fmla="*/ 0 h 101164"/>
                    <a:gd name="connsiteX0" fmla="*/ 89383 w 89383"/>
                    <a:gd name="connsiteY0" fmla="*/ 100013 h 101164"/>
                    <a:gd name="connsiteX1" fmla="*/ 75096 w 89383"/>
                    <a:gd name="connsiteY1" fmla="*/ 0 h 101164"/>
                    <a:gd name="connsiteX0" fmla="*/ 81678 w 81678"/>
                    <a:gd name="connsiteY0" fmla="*/ 100013 h 100013"/>
                    <a:gd name="connsiteX1" fmla="*/ 67391 w 81678"/>
                    <a:gd name="connsiteY1" fmla="*/ 0 h 100013"/>
                    <a:gd name="connsiteX0" fmla="*/ 73520 w 73520"/>
                    <a:gd name="connsiteY0" fmla="*/ 104776 h 104776"/>
                    <a:gd name="connsiteX1" fmla="*/ 71140 w 73520"/>
                    <a:gd name="connsiteY1" fmla="*/ 0 h 104776"/>
                    <a:gd name="connsiteX0" fmla="*/ 43862 w 43862"/>
                    <a:gd name="connsiteY0" fmla="*/ 105005 h 105005"/>
                    <a:gd name="connsiteX1" fmla="*/ 41482 w 43862"/>
                    <a:gd name="connsiteY1" fmla="*/ 229 h 105005"/>
                    <a:gd name="connsiteX0" fmla="*/ 45291 w 45291"/>
                    <a:gd name="connsiteY0" fmla="*/ 102631 h 102631"/>
                    <a:gd name="connsiteX1" fmla="*/ 40530 w 45291"/>
                    <a:gd name="connsiteY1" fmla="*/ 236 h 102631"/>
                    <a:gd name="connsiteX0" fmla="*/ 42308 w 42308"/>
                    <a:gd name="connsiteY0" fmla="*/ 102395 h 102395"/>
                    <a:gd name="connsiteX1" fmla="*/ 37547 w 42308"/>
                    <a:gd name="connsiteY1" fmla="*/ 0 h 102395"/>
                    <a:gd name="connsiteX0" fmla="*/ 46317 w 46317"/>
                    <a:gd name="connsiteY0" fmla="*/ 102395 h 102395"/>
                    <a:gd name="connsiteX1" fmla="*/ 41556 w 46317"/>
                    <a:gd name="connsiteY1" fmla="*/ 0 h 102395"/>
                    <a:gd name="connsiteX0" fmla="*/ 46317 w 46317"/>
                    <a:gd name="connsiteY0" fmla="*/ 100014 h 100014"/>
                    <a:gd name="connsiteX1" fmla="*/ 41556 w 46317"/>
                    <a:gd name="connsiteY1" fmla="*/ 0 h 100014"/>
                    <a:gd name="connsiteX0" fmla="*/ 47267 w 47267"/>
                    <a:gd name="connsiteY0" fmla="*/ 101838 h 101838"/>
                    <a:gd name="connsiteX1" fmla="*/ 42506 w 47267"/>
                    <a:gd name="connsiteY1" fmla="*/ 1824 h 101838"/>
                    <a:gd name="connsiteX0" fmla="*/ 38893 w 50800"/>
                    <a:gd name="connsiteY0" fmla="*/ 130076 h 130076"/>
                    <a:gd name="connsiteX1" fmla="*/ 50800 w 50800"/>
                    <a:gd name="connsiteY1" fmla="*/ 1487 h 130076"/>
                    <a:gd name="connsiteX0" fmla="*/ 23144 w 85057"/>
                    <a:gd name="connsiteY0" fmla="*/ 73802 h 73802"/>
                    <a:gd name="connsiteX1" fmla="*/ 85057 w 85057"/>
                    <a:gd name="connsiteY1" fmla="*/ 2363 h 73802"/>
                    <a:gd name="connsiteX0" fmla="*/ 25455 w 87368"/>
                    <a:gd name="connsiteY0" fmla="*/ 77694 h 77694"/>
                    <a:gd name="connsiteX1" fmla="*/ 87368 w 87368"/>
                    <a:gd name="connsiteY1" fmla="*/ 6255 h 77694"/>
                    <a:gd name="connsiteX0" fmla="*/ 21231 w 83144"/>
                    <a:gd name="connsiteY0" fmla="*/ 80036 h 80036"/>
                    <a:gd name="connsiteX1" fmla="*/ 83144 w 83144"/>
                    <a:gd name="connsiteY1" fmla="*/ 8597 h 80036"/>
                    <a:gd name="connsiteX0" fmla="*/ 13844 w 75757"/>
                    <a:gd name="connsiteY0" fmla="*/ 78333 h 78333"/>
                    <a:gd name="connsiteX1" fmla="*/ 75757 w 75757"/>
                    <a:gd name="connsiteY1" fmla="*/ 6894 h 78333"/>
                    <a:gd name="connsiteX0" fmla="*/ 10982 w 72895"/>
                    <a:gd name="connsiteY0" fmla="*/ 78333 h 78333"/>
                    <a:gd name="connsiteX1" fmla="*/ 72895 w 72895"/>
                    <a:gd name="connsiteY1" fmla="*/ 6894 h 78333"/>
                    <a:gd name="connsiteX0" fmla="*/ 12509 w 74422"/>
                    <a:gd name="connsiteY0" fmla="*/ 79930 h 79930"/>
                    <a:gd name="connsiteX1" fmla="*/ 74422 w 74422"/>
                    <a:gd name="connsiteY1" fmla="*/ 8491 h 79930"/>
                    <a:gd name="connsiteX0" fmla="*/ 12052 w 76346"/>
                    <a:gd name="connsiteY0" fmla="*/ 82144 h 82144"/>
                    <a:gd name="connsiteX1" fmla="*/ 76346 w 76346"/>
                    <a:gd name="connsiteY1" fmla="*/ 8324 h 82144"/>
                    <a:gd name="connsiteX0" fmla="*/ 10827 w 82265"/>
                    <a:gd name="connsiteY0" fmla="*/ 82144 h 82144"/>
                    <a:gd name="connsiteX1" fmla="*/ 82265 w 82265"/>
                    <a:gd name="connsiteY1" fmla="*/ 8324 h 82144"/>
                    <a:gd name="connsiteX0" fmla="*/ 11211 w 80267"/>
                    <a:gd name="connsiteY0" fmla="*/ 82144 h 82144"/>
                    <a:gd name="connsiteX1" fmla="*/ 80267 w 80267"/>
                    <a:gd name="connsiteY1" fmla="*/ 8324 h 82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0267" h="82144">
                      <a:moveTo>
                        <a:pt x="11211" y="82144"/>
                      </a:moveTo>
                      <a:cubicBezTo>
                        <a:pt x="-18157" y="66269"/>
                        <a:pt x="12004" y="-28186"/>
                        <a:pt x="80267" y="8324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89" name="Freeform: Shape 2888">
                  <a:extLst>
                    <a:ext uri="{FF2B5EF4-FFF2-40B4-BE49-F238E27FC236}">
                      <a16:creationId xmlns:a16="http://schemas.microsoft.com/office/drawing/2014/main" id="{3FC8B0F3-81AF-8CBE-0D6B-8D51E89897A1}"/>
                    </a:ext>
                  </a:extLst>
                </p:cNvPr>
                <p:cNvSpPr/>
                <p:nvPr/>
              </p:nvSpPr>
              <p:spPr>
                <a:xfrm>
                  <a:off x="12699228" y="8917969"/>
                  <a:ext cx="53163" cy="76785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357187"/>
                    <a:gd name="connsiteY0" fmla="*/ 16671 h 29771"/>
                    <a:gd name="connsiteX1" fmla="*/ 357187 w 357187"/>
                    <a:gd name="connsiteY1" fmla="*/ 0 h 29771"/>
                    <a:gd name="connsiteX0" fmla="*/ 0 w 357187"/>
                    <a:gd name="connsiteY0" fmla="*/ 16671 h 24306"/>
                    <a:gd name="connsiteX1" fmla="*/ 357187 w 357187"/>
                    <a:gd name="connsiteY1" fmla="*/ 0 h 24306"/>
                    <a:gd name="connsiteX0" fmla="*/ 0 w 347662"/>
                    <a:gd name="connsiteY0" fmla="*/ 7146 h 18755"/>
                    <a:gd name="connsiteX1" fmla="*/ 347662 w 347662"/>
                    <a:gd name="connsiteY1" fmla="*/ 0 h 18755"/>
                    <a:gd name="connsiteX0" fmla="*/ 0 w 242887"/>
                    <a:gd name="connsiteY0" fmla="*/ 0 h 136803"/>
                    <a:gd name="connsiteX1" fmla="*/ 242887 w 242887"/>
                    <a:gd name="connsiteY1" fmla="*/ 133347 h 136803"/>
                    <a:gd name="connsiteX0" fmla="*/ 0 w 238124"/>
                    <a:gd name="connsiteY0" fmla="*/ 0 h 134471"/>
                    <a:gd name="connsiteX1" fmla="*/ 238124 w 238124"/>
                    <a:gd name="connsiteY1" fmla="*/ 130965 h 134471"/>
                    <a:gd name="connsiteX0" fmla="*/ 0 w 238124"/>
                    <a:gd name="connsiteY0" fmla="*/ 2021 h 135883"/>
                    <a:gd name="connsiteX1" fmla="*/ 238124 w 238124"/>
                    <a:gd name="connsiteY1" fmla="*/ 132986 h 135883"/>
                    <a:gd name="connsiteX0" fmla="*/ 69876 w 97682"/>
                    <a:gd name="connsiteY0" fmla="*/ 2670 h 89817"/>
                    <a:gd name="connsiteX1" fmla="*/ 36538 w 97682"/>
                    <a:gd name="connsiteY1" fmla="*/ 86010 h 89817"/>
                    <a:gd name="connsiteX0" fmla="*/ 33338 w 111144"/>
                    <a:gd name="connsiteY0" fmla="*/ 4336 h 87676"/>
                    <a:gd name="connsiteX1" fmla="*/ 0 w 111144"/>
                    <a:gd name="connsiteY1" fmla="*/ 87676 h 87676"/>
                    <a:gd name="connsiteX0" fmla="*/ 9526 w 98529"/>
                    <a:gd name="connsiteY0" fmla="*/ 4826 h 78641"/>
                    <a:gd name="connsiteX1" fmla="*/ 0 w 98529"/>
                    <a:gd name="connsiteY1" fmla="*/ 78641 h 78641"/>
                    <a:gd name="connsiteX0" fmla="*/ 9526 w 77672"/>
                    <a:gd name="connsiteY0" fmla="*/ 4154 h 77969"/>
                    <a:gd name="connsiteX1" fmla="*/ 0 w 77672"/>
                    <a:gd name="connsiteY1" fmla="*/ 77969 h 77969"/>
                    <a:gd name="connsiteX0" fmla="*/ 9526 w 55661"/>
                    <a:gd name="connsiteY0" fmla="*/ 4154 h 77969"/>
                    <a:gd name="connsiteX1" fmla="*/ 0 w 55661"/>
                    <a:gd name="connsiteY1" fmla="*/ 77969 h 77969"/>
                    <a:gd name="connsiteX0" fmla="*/ 9526 w 51289"/>
                    <a:gd name="connsiteY0" fmla="*/ 3487 h 77302"/>
                    <a:gd name="connsiteX1" fmla="*/ 0 w 51289"/>
                    <a:gd name="connsiteY1" fmla="*/ 77302 h 77302"/>
                    <a:gd name="connsiteX0" fmla="*/ 9526 w 53163"/>
                    <a:gd name="connsiteY0" fmla="*/ 2970 h 76785"/>
                    <a:gd name="connsiteX1" fmla="*/ 0 w 53163"/>
                    <a:gd name="connsiteY1" fmla="*/ 76785 h 76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163" h="76785">
                      <a:moveTo>
                        <a:pt x="9526" y="2970"/>
                      </a:moveTo>
                      <a:cubicBezTo>
                        <a:pt x="56356" y="-17668"/>
                        <a:pt x="81755" y="75994"/>
                        <a:pt x="0" y="76785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997" name="Rectangle 2996">
              <a:extLst>
                <a:ext uri="{FF2B5EF4-FFF2-40B4-BE49-F238E27FC236}">
                  <a16:creationId xmlns:a16="http://schemas.microsoft.com/office/drawing/2014/main" id="{63EB94F5-750E-FB58-93A2-E32BF8D1590C}"/>
                </a:ext>
              </a:extLst>
            </p:cNvPr>
            <p:cNvSpPr/>
            <p:nvPr/>
          </p:nvSpPr>
          <p:spPr>
            <a:xfrm>
              <a:off x="12687299" y="8407747"/>
              <a:ext cx="896388" cy="1000383"/>
            </a:xfrm>
            <a:custGeom>
              <a:avLst/>
              <a:gdLst>
                <a:gd name="connsiteX0" fmla="*/ 0 w 320126"/>
                <a:gd name="connsiteY0" fmla="*/ 0 h 129649"/>
                <a:gd name="connsiteX1" fmla="*/ 320126 w 320126"/>
                <a:gd name="connsiteY1" fmla="*/ 0 h 129649"/>
                <a:gd name="connsiteX2" fmla="*/ 320126 w 320126"/>
                <a:gd name="connsiteY2" fmla="*/ 129649 h 129649"/>
                <a:gd name="connsiteX3" fmla="*/ 0 w 320126"/>
                <a:gd name="connsiteY3" fmla="*/ 129649 h 129649"/>
                <a:gd name="connsiteX4" fmla="*/ 0 w 320126"/>
                <a:gd name="connsiteY4" fmla="*/ 0 h 129649"/>
                <a:gd name="connsiteX0" fmla="*/ 0 w 603495"/>
                <a:gd name="connsiteY0" fmla="*/ 0 h 136793"/>
                <a:gd name="connsiteX1" fmla="*/ 603495 w 603495"/>
                <a:gd name="connsiteY1" fmla="*/ 7144 h 136793"/>
                <a:gd name="connsiteX2" fmla="*/ 603495 w 603495"/>
                <a:gd name="connsiteY2" fmla="*/ 136793 h 136793"/>
                <a:gd name="connsiteX3" fmla="*/ 283369 w 603495"/>
                <a:gd name="connsiteY3" fmla="*/ 136793 h 136793"/>
                <a:gd name="connsiteX4" fmla="*/ 0 w 603495"/>
                <a:gd name="connsiteY4" fmla="*/ 0 h 136793"/>
                <a:gd name="connsiteX0" fmla="*/ 0 w 815427"/>
                <a:gd name="connsiteY0" fmla="*/ 826294 h 963087"/>
                <a:gd name="connsiteX1" fmla="*/ 815427 w 815427"/>
                <a:gd name="connsiteY1" fmla="*/ 0 h 963087"/>
                <a:gd name="connsiteX2" fmla="*/ 603495 w 815427"/>
                <a:gd name="connsiteY2" fmla="*/ 963087 h 963087"/>
                <a:gd name="connsiteX3" fmla="*/ 283369 w 815427"/>
                <a:gd name="connsiteY3" fmla="*/ 963087 h 963087"/>
                <a:gd name="connsiteX4" fmla="*/ 0 w 815427"/>
                <a:gd name="connsiteY4" fmla="*/ 826294 h 963087"/>
                <a:gd name="connsiteX0" fmla="*/ 0 w 991639"/>
                <a:gd name="connsiteY0" fmla="*/ 826294 h 963087"/>
                <a:gd name="connsiteX1" fmla="*/ 815427 w 991639"/>
                <a:gd name="connsiteY1" fmla="*/ 0 h 963087"/>
                <a:gd name="connsiteX2" fmla="*/ 991639 w 991639"/>
                <a:gd name="connsiteY2" fmla="*/ 593994 h 963087"/>
                <a:gd name="connsiteX3" fmla="*/ 283369 w 991639"/>
                <a:gd name="connsiteY3" fmla="*/ 963087 h 963087"/>
                <a:gd name="connsiteX4" fmla="*/ 0 w 991639"/>
                <a:gd name="connsiteY4" fmla="*/ 826294 h 963087"/>
                <a:gd name="connsiteX0" fmla="*/ 0 w 991639"/>
                <a:gd name="connsiteY0" fmla="*/ 826294 h 960706"/>
                <a:gd name="connsiteX1" fmla="*/ 815427 w 991639"/>
                <a:gd name="connsiteY1" fmla="*/ 0 h 960706"/>
                <a:gd name="connsiteX2" fmla="*/ 991639 w 991639"/>
                <a:gd name="connsiteY2" fmla="*/ 593994 h 960706"/>
                <a:gd name="connsiteX3" fmla="*/ 109538 w 991639"/>
                <a:gd name="connsiteY3" fmla="*/ 960706 h 960706"/>
                <a:gd name="connsiteX4" fmla="*/ 0 w 991639"/>
                <a:gd name="connsiteY4" fmla="*/ 826294 h 960706"/>
                <a:gd name="connsiteX0" fmla="*/ 0 w 991639"/>
                <a:gd name="connsiteY0" fmla="*/ 826294 h 988557"/>
                <a:gd name="connsiteX1" fmla="*/ 815427 w 991639"/>
                <a:gd name="connsiteY1" fmla="*/ 0 h 988557"/>
                <a:gd name="connsiteX2" fmla="*/ 991639 w 991639"/>
                <a:gd name="connsiteY2" fmla="*/ 593994 h 988557"/>
                <a:gd name="connsiteX3" fmla="*/ 109538 w 991639"/>
                <a:gd name="connsiteY3" fmla="*/ 960706 h 988557"/>
                <a:gd name="connsiteX4" fmla="*/ 0 w 991639"/>
                <a:gd name="connsiteY4" fmla="*/ 826294 h 988557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8675 h 1013062"/>
                <a:gd name="connsiteX1" fmla="*/ 813046 w 991639"/>
                <a:gd name="connsiteY1" fmla="*/ 0 h 1013062"/>
                <a:gd name="connsiteX2" fmla="*/ 991639 w 991639"/>
                <a:gd name="connsiteY2" fmla="*/ 596375 h 1013062"/>
                <a:gd name="connsiteX3" fmla="*/ 109538 w 991639"/>
                <a:gd name="connsiteY3" fmla="*/ 963087 h 1013062"/>
                <a:gd name="connsiteX4" fmla="*/ 0 w 991639"/>
                <a:gd name="connsiteY4" fmla="*/ 828675 h 1013062"/>
                <a:gd name="connsiteX0" fmla="*/ 0 w 991639"/>
                <a:gd name="connsiteY0" fmla="*/ 838200 h 1022587"/>
                <a:gd name="connsiteX1" fmla="*/ 815428 w 991639"/>
                <a:gd name="connsiteY1" fmla="*/ 0 h 1022587"/>
                <a:gd name="connsiteX2" fmla="*/ 991639 w 991639"/>
                <a:gd name="connsiteY2" fmla="*/ 605900 h 1022587"/>
                <a:gd name="connsiteX3" fmla="*/ 109538 w 991639"/>
                <a:gd name="connsiteY3" fmla="*/ 972612 h 1022587"/>
                <a:gd name="connsiteX4" fmla="*/ 0 w 991639"/>
                <a:gd name="connsiteY4" fmla="*/ 838200 h 1022587"/>
                <a:gd name="connsiteX0" fmla="*/ 0 w 929726"/>
                <a:gd name="connsiteY0" fmla="*/ 838200 h 1001506"/>
                <a:gd name="connsiteX1" fmla="*/ 815428 w 929726"/>
                <a:gd name="connsiteY1" fmla="*/ 0 h 1001506"/>
                <a:gd name="connsiteX2" fmla="*/ 929726 w 929726"/>
                <a:gd name="connsiteY2" fmla="*/ 393969 h 1001506"/>
                <a:gd name="connsiteX3" fmla="*/ 109538 w 929726"/>
                <a:gd name="connsiteY3" fmla="*/ 972612 h 1001506"/>
                <a:gd name="connsiteX4" fmla="*/ 0 w 929726"/>
                <a:gd name="connsiteY4" fmla="*/ 838200 h 1001506"/>
                <a:gd name="connsiteX0" fmla="*/ 0 w 929726"/>
                <a:gd name="connsiteY0" fmla="*/ 838200 h 982278"/>
                <a:gd name="connsiteX1" fmla="*/ 815428 w 929726"/>
                <a:gd name="connsiteY1" fmla="*/ 0 h 982278"/>
                <a:gd name="connsiteX2" fmla="*/ 929726 w 929726"/>
                <a:gd name="connsiteY2" fmla="*/ 393969 h 982278"/>
                <a:gd name="connsiteX3" fmla="*/ 109538 w 929726"/>
                <a:gd name="connsiteY3" fmla="*/ 972612 h 982278"/>
                <a:gd name="connsiteX4" fmla="*/ 0 w 929726"/>
                <a:gd name="connsiteY4" fmla="*/ 838200 h 982278"/>
                <a:gd name="connsiteX0" fmla="*/ 0 w 896388"/>
                <a:gd name="connsiteY0" fmla="*/ 838200 h 980242"/>
                <a:gd name="connsiteX1" fmla="*/ 815428 w 896388"/>
                <a:gd name="connsiteY1" fmla="*/ 0 h 980242"/>
                <a:gd name="connsiteX2" fmla="*/ 896388 w 896388"/>
                <a:gd name="connsiteY2" fmla="*/ 301100 h 980242"/>
                <a:gd name="connsiteX3" fmla="*/ 109538 w 896388"/>
                <a:gd name="connsiteY3" fmla="*/ 972612 h 980242"/>
                <a:gd name="connsiteX4" fmla="*/ 0 w 896388"/>
                <a:gd name="connsiteY4" fmla="*/ 838200 h 980242"/>
                <a:gd name="connsiteX0" fmla="*/ 0 w 896388"/>
                <a:gd name="connsiteY0" fmla="*/ 838200 h 1006812"/>
                <a:gd name="connsiteX1" fmla="*/ 815428 w 896388"/>
                <a:gd name="connsiteY1" fmla="*/ 0 h 1006812"/>
                <a:gd name="connsiteX2" fmla="*/ 896388 w 896388"/>
                <a:gd name="connsiteY2" fmla="*/ 301100 h 1006812"/>
                <a:gd name="connsiteX3" fmla="*/ 109538 w 896388"/>
                <a:gd name="connsiteY3" fmla="*/ 972612 h 1006812"/>
                <a:gd name="connsiteX4" fmla="*/ 0 w 896388"/>
                <a:gd name="connsiteY4" fmla="*/ 838200 h 1006812"/>
                <a:gd name="connsiteX0" fmla="*/ 0 w 896388"/>
                <a:gd name="connsiteY0" fmla="*/ 838200 h 973414"/>
                <a:gd name="connsiteX1" fmla="*/ 815428 w 896388"/>
                <a:gd name="connsiteY1" fmla="*/ 0 h 973414"/>
                <a:gd name="connsiteX2" fmla="*/ 896388 w 896388"/>
                <a:gd name="connsiteY2" fmla="*/ 301100 h 973414"/>
                <a:gd name="connsiteX3" fmla="*/ 738189 w 896388"/>
                <a:gd name="connsiteY3" fmla="*/ 860079 h 973414"/>
                <a:gd name="connsiteX4" fmla="*/ 109538 w 896388"/>
                <a:gd name="connsiteY4" fmla="*/ 972612 h 973414"/>
                <a:gd name="connsiteX5" fmla="*/ 0 w 896388"/>
                <a:gd name="connsiteY5" fmla="*/ 838200 h 973414"/>
                <a:gd name="connsiteX0" fmla="*/ 0 w 896388"/>
                <a:gd name="connsiteY0" fmla="*/ 838200 h 972850"/>
                <a:gd name="connsiteX1" fmla="*/ 815428 w 896388"/>
                <a:gd name="connsiteY1" fmla="*/ 0 h 972850"/>
                <a:gd name="connsiteX2" fmla="*/ 896388 w 896388"/>
                <a:gd name="connsiteY2" fmla="*/ 301100 h 972850"/>
                <a:gd name="connsiteX3" fmla="*/ 642939 w 896388"/>
                <a:gd name="connsiteY3" fmla="*/ 826742 h 972850"/>
                <a:gd name="connsiteX4" fmla="*/ 109538 w 896388"/>
                <a:gd name="connsiteY4" fmla="*/ 972612 h 972850"/>
                <a:gd name="connsiteX5" fmla="*/ 0 w 896388"/>
                <a:gd name="connsiteY5" fmla="*/ 838200 h 972850"/>
                <a:gd name="connsiteX0" fmla="*/ 0 w 896388"/>
                <a:gd name="connsiteY0" fmla="*/ 838200 h 1002195"/>
                <a:gd name="connsiteX1" fmla="*/ 815428 w 896388"/>
                <a:gd name="connsiteY1" fmla="*/ 0 h 1002195"/>
                <a:gd name="connsiteX2" fmla="*/ 896388 w 896388"/>
                <a:gd name="connsiteY2" fmla="*/ 301100 h 1002195"/>
                <a:gd name="connsiteX3" fmla="*/ 642939 w 896388"/>
                <a:gd name="connsiteY3" fmla="*/ 826742 h 1002195"/>
                <a:gd name="connsiteX4" fmla="*/ 109538 w 896388"/>
                <a:gd name="connsiteY4" fmla="*/ 972612 h 1002195"/>
                <a:gd name="connsiteX5" fmla="*/ 0 w 896388"/>
                <a:gd name="connsiteY5" fmla="*/ 838200 h 1002195"/>
                <a:gd name="connsiteX0" fmla="*/ 0 w 896388"/>
                <a:gd name="connsiteY0" fmla="*/ 838200 h 1020861"/>
                <a:gd name="connsiteX1" fmla="*/ 815428 w 896388"/>
                <a:gd name="connsiteY1" fmla="*/ 0 h 1020861"/>
                <a:gd name="connsiteX2" fmla="*/ 896388 w 896388"/>
                <a:gd name="connsiteY2" fmla="*/ 301100 h 1020861"/>
                <a:gd name="connsiteX3" fmla="*/ 642939 w 896388"/>
                <a:gd name="connsiteY3" fmla="*/ 826742 h 1020861"/>
                <a:gd name="connsiteX4" fmla="*/ 109538 w 896388"/>
                <a:gd name="connsiteY4" fmla="*/ 972612 h 1020861"/>
                <a:gd name="connsiteX5" fmla="*/ 0 w 896388"/>
                <a:gd name="connsiteY5" fmla="*/ 838200 h 1020861"/>
                <a:gd name="connsiteX0" fmla="*/ 0 w 896388"/>
                <a:gd name="connsiteY0" fmla="*/ 838200 h 1014749"/>
                <a:gd name="connsiteX1" fmla="*/ 815428 w 896388"/>
                <a:gd name="connsiteY1" fmla="*/ 0 h 1014749"/>
                <a:gd name="connsiteX2" fmla="*/ 896388 w 896388"/>
                <a:gd name="connsiteY2" fmla="*/ 301100 h 1014749"/>
                <a:gd name="connsiteX3" fmla="*/ 595314 w 896388"/>
                <a:gd name="connsiteY3" fmla="*/ 814836 h 1014749"/>
                <a:gd name="connsiteX4" fmla="*/ 109538 w 896388"/>
                <a:gd name="connsiteY4" fmla="*/ 972612 h 1014749"/>
                <a:gd name="connsiteX5" fmla="*/ 0 w 896388"/>
                <a:gd name="connsiteY5" fmla="*/ 838200 h 1014749"/>
                <a:gd name="connsiteX0" fmla="*/ 0 w 896388"/>
                <a:gd name="connsiteY0" fmla="*/ 838200 h 1017442"/>
                <a:gd name="connsiteX1" fmla="*/ 815428 w 896388"/>
                <a:gd name="connsiteY1" fmla="*/ 0 h 1017442"/>
                <a:gd name="connsiteX2" fmla="*/ 896388 w 896388"/>
                <a:gd name="connsiteY2" fmla="*/ 301100 h 1017442"/>
                <a:gd name="connsiteX3" fmla="*/ 595314 w 896388"/>
                <a:gd name="connsiteY3" fmla="*/ 814836 h 1017442"/>
                <a:gd name="connsiteX4" fmla="*/ 109538 w 896388"/>
                <a:gd name="connsiteY4" fmla="*/ 972612 h 1017442"/>
                <a:gd name="connsiteX5" fmla="*/ 0 w 896388"/>
                <a:gd name="connsiteY5" fmla="*/ 838200 h 1017442"/>
                <a:gd name="connsiteX0" fmla="*/ 0 w 896388"/>
                <a:gd name="connsiteY0" fmla="*/ 838200 h 1019216"/>
                <a:gd name="connsiteX1" fmla="*/ 815428 w 896388"/>
                <a:gd name="connsiteY1" fmla="*/ 0 h 1019216"/>
                <a:gd name="connsiteX2" fmla="*/ 896388 w 896388"/>
                <a:gd name="connsiteY2" fmla="*/ 301100 h 1019216"/>
                <a:gd name="connsiteX3" fmla="*/ 595314 w 896388"/>
                <a:gd name="connsiteY3" fmla="*/ 814836 h 1019216"/>
                <a:gd name="connsiteX4" fmla="*/ 109538 w 896388"/>
                <a:gd name="connsiteY4" fmla="*/ 972612 h 1019216"/>
                <a:gd name="connsiteX5" fmla="*/ 0 w 896388"/>
                <a:gd name="connsiteY5" fmla="*/ 838200 h 1019216"/>
                <a:gd name="connsiteX0" fmla="*/ 0 w 896388"/>
                <a:gd name="connsiteY0" fmla="*/ 838200 h 1002061"/>
                <a:gd name="connsiteX1" fmla="*/ 815428 w 896388"/>
                <a:gd name="connsiteY1" fmla="*/ 0 h 1002061"/>
                <a:gd name="connsiteX2" fmla="*/ 896388 w 896388"/>
                <a:gd name="connsiteY2" fmla="*/ 301100 h 1002061"/>
                <a:gd name="connsiteX3" fmla="*/ 595314 w 896388"/>
                <a:gd name="connsiteY3" fmla="*/ 814836 h 1002061"/>
                <a:gd name="connsiteX4" fmla="*/ 109538 w 896388"/>
                <a:gd name="connsiteY4" fmla="*/ 972612 h 1002061"/>
                <a:gd name="connsiteX5" fmla="*/ 0 w 896388"/>
                <a:gd name="connsiteY5" fmla="*/ 838200 h 1002061"/>
                <a:gd name="connsiteX0" fmla="*/ 0 w 896388"/>
                <a:gd name="connsiteY0" fmla="*/ 838200 h 988617"/>
                <a:gd name="connsiteX1" fmla="*/ 815428 w 896388"/>
                <a:gd name="connsiteY1" fmla="*/ 0 h 988617"/>
                <a:gd name="connsiteX2" fmla="*/ 896388 w 896388"/>
                <a:gd name="connsiteY2" fmla="*/ 301100 h 988617"/>
                <a:gd name="connsiteX3" fmla="*/ 595314 w 896388"/>
                <a:gd name="connsiteY3" fmla="*/ 814836 h 988617"/>
                <a:gd name="connsiteX4" fmla="*/ 109538 w 896388"/>
                <a:gd name="connsiteY4" fmla="*/ 972612 h 988617"/>
                <a:gd name="connsiteX5" fmla="*/ 0 w 896388"/>
                <a:gd name="connsiteY5" fmla="*/ 838200 h 988617"/>
                <a:gd name="connsiteX0" fmla="*/ 0 w 896388"/>
                <a:gd name="connsiteY0" fmla="*/ 838200 h 996929"/>
                <a:gd name="connsiteX1" fmla="*/ 815428 w 896388"/>
                <a:gd name="connsiteY1" fmla="*/ 0 h 996929"/>
                <a:gd name="connsiteX2" fmla="*/ 896388 w 896388"/>
                <a:gd name="connsiteY2" fmla="*/ 301100 h 996929"/>
                <a:gd name="connsiteX3" fmla="*/ 595314 w 896388"/>
                <a:gd name="connsiteY3" fmla="*/ 814836 h 996929"/>
                <a:gd name="connsiteX4" fmla="*/ 109538 w 896388"/>
                <a:gd name="connsiteY4" fmla="*/ 972612 h 996929"/>
                <a:gd name="connsiteX5" fmla="*/ 0 w 896388"/>
                <a:gd name="connsiteY5" fmla="*/ 838200 h 996929"/>
                <a:gd name="connsiteX0" fmla="*/ 0 w 896388"/>
                <a:gd name="connsiteY0" fmla="*/ 838200 h 1002362"/>
                <a:gd name="connsiteX1" fmla="*/ 815428 w 896388"/>
                <a:gd name="connsiteY1" fmla="*/ 0 h 1002362"/>
                <a:gd name="connsiteX2" fmla="*/ 896388 w 896388"/>
                <a:gd name="connsiteY2" fmla="*/ 301100 h 1002362"/>
                <a:gd name="connsiteX3" fmla="*/ 595314 w 896388"/>
                <a:gd name="connsiteY3" fmla="*/ 814836 h 1002362"/>
                <a:gd name="connsiteX4" fmla="*/ 109538 w 896388"/>
                <a:gd name="connsiteY4" fmla="*/ 972612 h 1002362"/>
                <a:gd name="connsiteX5" fmla="*/ 0 w 896388"/>
                <a:gd name="connsiteY5" fmla="*/ 838200 h 1002362"/>
                <a:gd name="connsiteX0" fmla="*/ 0 w 896388"/>
                <a:gd name="connsiteY0" fmla="*/ 838200 h 996666"/>
                <a:gd name="connsiteX1" fmla="*/ 815428 w 896388"/>
                <a:gd name="connsiteY1" fmla="*/ 0 h 996666"/>
                <a:gd name="connsiteX2" fmla="*/ 896388 w 896388"/>
                <a:gd name="connsiteY2" fmla="*/ 301100 h 996666"/>
                <a:gd name="connsiteX3" fmla="*/ 576264 w 896388"/>
                <a:gd name="connsiteY3" fmla="*/ 798167 h 996666"/>
                <a:gd name="connsiteX4" fmla="*/ 109538 w 896388"/>
                <a:gd name="connsiteY4" fmla="*/ 972612 h 996666"/>
                <a:gd name="connsiteX5" fmla="*/ 0 w 896388"/>
                <a:gd name="connsiteY5" fmla="*/ 838200 h 996666"/>
                <a:gd name="connsiteX0" fmla="*/ 0 w 896388"/>
                <a:gd name="connsiteY0" fmla="*/ 838200 h 1008455"/>
                <a:gd name="connsiteX1" fmla="*/ 815428 w 896388"/>
                <a:gd name="connsiteY1" fmla="*/ 0 h 1008455"/>
                <a:gd name="connsiteX2" fmla="*/ 896388 w 896388"/>
                <a:gd name="connsiteY2" fmla="*/ 301100 h 1008455"/>
                <a:gd name="connsiteX3" fmla="*/ 576264 w 896388"/>
                <a:gd name="connsiteY3" fmla="*/ 798167 h 1008455"/>
                <a:gd name="connsiteX4" fmla="*/ 109538 w 896388"/>
                <a:gd name="connsiteY4" fmla="*/ 972612 h 1008455"/>
                <a:gd name="connsiteX5" fmla="*/ 0 w 896388"/>
                <a:gd name="connsiteY5" fmla="*/ 838200 h 1008455"/>
                <a:gd name="connsiteX0" fmla="*/ 0 w 896388"/>
                <a:gd name="connsiteY0" fmla="*/ 838200 h 993732"/>
                <a:gd name="connsiteX1" fmla="*/ 815428 w 896388"/>
                <a:gd name="connsiteY1" fmla="*/ 0 h 993732"/>
                <a:gd name="connsiteX2" fmla="*/ 896388 w 896388"/>
                <a:gd name="connsiteY2" fmla="*/ 301100 h 993732"/>
                <a:gd name="connsiteX3" fmla="*/ 576264 w 896388"/>
                <a:gd name="connsiteY3" fmla="*/ 798167 h 993732"/>
                <a:gd name="connsiteX4" fmla="*/ 109538 w 896388"/>
                <a:gd name="connsiteY4" fmla="*/ 972612 h 993732"/>
                <a:gd name="connsiteX5" fmla="*/ 0 w 896388"/>
                <a:gd name="connsiteY5" fmla="*/ 838200 h 993732"/>
                <a:gd name="connsiteX0" fmla="*/ 0 w 896388"/>
                <a:gd name="connsiteY0" fmla="*/ 838200 h 1000383"/>
                <a:gd name="connsiteX1" fmla="*/ 815428 w 896388"/>
                <a:gd name="connsiteY1" fmla="*/ 0 h 1000383"/>
                <a:gd name="connsiteX2" fmla="*/ 896388 w 896388"/>
                <a:gd name="connsiteY2" fmla="*/ 301100 h 1000383"/>
                <a:gd name="connsiteX3" fmla="*/ 576264 w 896388"/>
                <a:gd name="connsiteY3" fmla="*/ 798167 h 1000383"/>
                <a:gd name="connsiteX4" fmla="*/ 109538 w 896388"/>
                <a:gd name="connsiteY4" fmla="*/ 972612 h 1000383"/>
                <a:gd name="connsiteX5" fmla="*/ 0 w 896388"/>
                <a:gd name="connsiteY5" fmla="*/ 838200 h 100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8" h="1000383">
                  <a:moveTo>
                    <a:pt x="0" y="838200"/>
                  </a:moveTo>
                  <a:cubicBezTo>
                    <a:pt x="562323" y="777081"/>
                    <a:pt x="841275" y="346869"/>
                    <a:pt x="815428" y="0"/>
                  </a:cubicBezTo>
                  <a:lnTo>
                    <a:pt x="896388" y="301100"/>
                  </a:lnTo>
                  <a:cubicBezTo>
                    <a:pt x="883515" y="444447"/>
                    <a:pt x="707406" y="686248"/>
                    <a:pt x="576264" y="798167"/>
                  </a:cubicBezTo>
                  <a:cubicBezTo>
                    <a:pt x="521322" y="1112494"/>
                    <a:pt x="175419" y="964352"/>
                    <a:pt x="109538" y="972612"/>
                  </a:cubicBezTo>
                  <a:lnTo>
                    <a:pt x="0" y="838200"/>
                  </a:lnTo>
                  <a:close/>
                </a:path>
              </a:pathLst>
            </a:custGeom>
            <a:solidFill>
              <a:srgbClr val="ED8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6" name="Rectangle: Rounded Corners 3015">
              <a:extLst>
                <a:ext uri="{FF2B5EF4-FFF2-40B4-BE49-F238E27FC236}">
                  <a16:creationId xmlns:a16="http://schemas.microsoft.com/office/drawing/2014/main" id="{D51B7ACA-8A73-91EA-ABB5-61F7E4F60356}"/>
                </a:ext>
              </a:extLst>
            </p:cNvPr>
            <p:cNvSpPr/>
            <p:nvPr/>
          </p:nvSpPr>
          <p:spPr>
            <a:xfrm rot="4392315">
              <a:off x="13289163" y="8694272"/>
              <a:ext cx="411576" cy="254793"/>
            </a:xfrm>
            <a:prstGeom prst="roundRect">
              <a:avLst>
                <a:gd name="adj" fmla="val 50000"/>
              </a:avLst>
            </a:prstGeom>
            <a:solidFill>
              <a:srgbClr val="ED8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7" name="Rectangle: Rounded Corners 3016">
              <a:extLst>
                <a:ext uri="{FF2B5EF4-FFF2-40B4-BE49-F238E27FC236}">
                  <a16:creationId xmlns:a16="http://schemas.microsoft.com/office/drawing/2014/main" id="{E692138C-DEF5-B34F-EE27-25AC61EA91B7}"/>
                </a:ext>
              </a:extLst>
            </p:cNvPr>
            <p:cNvSpPr/>
            <p:nvPr/>
          </p:nvSpPr>
          <p:spPr>
            <a:xfrm rot="4392315">
              <a:off x="12996676" y="8839487"/>
              <a:ext cx="644639" cy="408082"/>
            </a:xfrm>
            <a:custGeom>
              <a:avLst/>
              <a:gdLst>
                <a:gd name="connsiteX0" fmla="*/ 0 w 497612"/>
                <a:gd name="connsiteY0" fmla="*/ 204041 h 408082"/>
                <a:gd name="connsiteX1" fmla="*/ 204041 w 497612"/>
                <a:gd name="connsiteY1" fmla="*/ 0 h 408082"/>
                <a:gd name="connsiteX2" fmla="*/ 293571 w 497612"/>
                <a:gd name="connsiteY2" fmla="*/ 0 h 408082"/>
                <a:gd name="connsiteX3" fmla="*/ 497612 w 497612"/>
                <a:gd name="connsiteY3" fmla="*/ 204041 h 408082"/>
                <a:gd name="connsiteX4" fmla="*/ 497612 w 497612"/>
                <a:gd name="connsiteY4" fmla="*/ 204041 h 408082"/>
                <a:gd name="connsiteX5" fmla="*/ 293571 w 497612"/>
                <a:gd name="connsiteY5" fmla="*/ 408082 h 408082"/>
                <a:gd name="connsiteX6" fmla="*/ 204041 w 497612"/>
                <a:gd name="connsiteY6" fmla="*/ 408082 h 408082"/>
                <a:gd name="connsiteX7" fmla="*/ 0 w 497612"/>
                <a:gd name="connsiteY7" fmla="*/ 204041 h 408082"/>
                <a:gd name="connsiteX0" fmla="*/ 0 w 605105"/>
                <a:gd name="connsiteY0" fmla="*/ 106975 h 408131"/>
                <a:gd name="connsiteX1" fmla="*/ 311534 w 605105"/>
                <a:gd name="connsiteY1" fmla="*/ 49 h 408131"/>
                <a:gd name="connsiteX2" fmla="*/ 401064 w 605105"/>
                <a:gd name="connsiteY2" fmla="*/ 49 h 408131"/>
                <a:gd name="connsiteX3" fmla="*/ 605105 w 605105"/>
                <a:gd name="connsiteY3" fmla="*/ 204090 h 408131"/>
                <a:gd name="connsiteX4" fmla="*/ 605105 w 605105"/>
                <a:gd name="connsiteY4" fmla="*/ 204090 h 408131"/>
                <a:gd name="connsiteX5" fmla="*/ 401064 w 605105"/>
                <a:gd name="connsiteY5" fmla="*/ 408131 h 408131"/>
                <a:gd name="connsiteX6" fmla="*/ 311534 w 605105"/>
                <a:gd name="connsiteY6" fmla="*/ 408131 h 408131"/>
                <a:gd name="connsiteX7" fmla="*/ 0 w 605105"/>
                <a:gd name="connsiteY7" fmla="*/ 106975 h 408131"/>
                <a:gd name="connsiteX0" fmla="*/ 0 w 605105"/>
                <a:gd name="connsiteY0" fmla="*/ 106975 h 408131"/>
                <a:gd name="connsiteX1" fmla="*/ 311534 w 605105"/>
                <a:gd name="connsiteY1" fmla="*/ 49 h 408131"/>
                <a:gd name="connsiteX2" fmla="*/ 401064 w 605105"/>
                <a:gd name="connsiteY2" fmla="*/ 49 h 408131"/>
                <a:gd name="connsiteX3" fmla="*/ 605105 w 605105"/>
                <a:gd name="connsiteY3" fmla="*/ 204090 h 408131"/>
                <a:gd name="connsiteX4" fmla="*/ 605105 w 605105"/>
                <a:gd name="connsiteY4" fmla="*/ 204090 h 408131"/>
                <a:gd name="connsiteX5" fmla="*/ 401064 w 605105"/>
                <a:gd name="connsiteY5" fmla="*/ 408131 h 408131"/>
                <a:gd name="connsiteX6" fmla="*/ 311534 w 605105"/>
                <a:gd name="connsiteY6" fmla="*/ 408131 h 408131"/>
                <a:gd name="connsiteX7" fmla="*/ 0 w 605105"/>
                <a:gd name="connsiteY7" fmla="*/ 106975 h 408131"/>
                <a:gd name="connsiteX0" fmla="*/ 0 w 605105"/>
                <a:gd name="connsiteY0" fmla="*/ 106975 h 408131"/>
                <a:gd name="connsiteX1" fmla="*/ 311534 w 605105"/>
                <a:gd name="connsiteY1" fmla="*/ 49 h 408131"/>
                <a:gd name="connsiteX2" fmla="*/ 401064 w 605105"/>
                <a:gd name="connsiteY2" fmla="*/ 49 h 408131"/>
                <a:gd name="connsiteX3" fmla="*/ 605105 w 605105"/>
                <a:gd name="connsiteY3" fmla="*/ 204090 h 408131"/>
                <a:gd name="connsiteX4" fmla="*/ 605105 w 605105"/>
                <a:gd name="connsiteY4" fmla="*/ 204090 h 408131"/>
                <a:gd name="connsiteX5" fmla="*/ 401064 w 605105"/>
                <a:gd name="connsiteY5" fmla="*/ 408131 h 408131"/>
                <a:gd name="connsiteX6" fmla="*/ 311534 w 605105"/>
                <a:gd name="connsiteY6" fmla="*/ 408131 h 408131"/>
                <a:gd name="connsiteX7" fmla="*/ 0 w 605105"/>
                <a:gd name="connsiteY7" fmla="*/ 106975 h 408131"/>
                <a:gd name="connsiteX0" fmla="*/ 0 w 605105"/>
                <a:gd name="connsiteY0" fmla="*/ 106926 h 408082"/>
                <a:gd name="connsiteX1" fmla="*/ 311534 w 605105"/>
                <a:gd name="connsiteY1" fmla="*/ 0 h 408082"/>
                <a:gd name="connsiteX2" fmla="*/ 401064 w 605105"/>
                <a:gd name="connsiteY2" fmla="*/ 0 h 408082"/>
                <a:gd name="connsiteX3" fmla="*/ 605105 w 605105"/>
                <a:gd name="connsiteY3" fmla="*/ 204041 h 408082"/>
                <a:gd name="connsiteX4" fmla="*/ 605105 w 605105"/>
                <a:gd name="connsiteY4" fmla="*/ 204041 h 408082"/>
                <a:gd name="connsiteX5" fmla="*/ 401064 w 605105"/>
                <a:gd name="connsiteY5" fmla="*/ 408082 h 408082"/>
                <a:gd name="connsiteX6" fmla="*/ 311534 w 605105"/>
                <a:gd name="connsiteY6" fmla="*/ 408082 h 408082"/>
                <a:gd name="connsiteX7" fmla="*/ 0 w 605105"/>
                <a:gd name="connsiteY7" fmla="*/ 106926 h 408082"/>
                <a:gd name="connsiteX0" fmla="*/ 0 w 603688"/>
                <a:gd name="connsiteY0" fmla="*/ 77506 h 408082"/>
                <a:gd name="connsiteX1" fmla="*/ 310117 w 603688"/>
                <a:gd name="connsiteY1" fmla="*/ 0 h 408082"/>
                <a:gd name="connsiteX2" fmla="*/ 399647 w 603688"/>
                <a:gd name="connsiteY2" fmla="*/ 0 h 408082"/>
                <a:gd name="connsiteX3" fmla="*/ 603688 w 603688"/>
                <a:gd name="connsiteY3" fmla="*/ 204041 h 408082"/>
                <a:gd name="connsiteX4" fmla="*/ 603688 w 603688"/>
                <a:gd name="connsiteY4" fmla="*/ 204041 h 408082"/>
                <a:gd name="connsiteX5" fmla="*/ 399647 w 603688"/>
                <a:gd name="connsiteY5" fmla="*/ 408082 h 408082"/>
                <a:gd name="connsiteX6" fmla="*/ 310117 w 603688"/>
                <a:gd name="connsiteY6" fmla="*/ 408082 h 408082"/>
                <a:gd name="connsiteX7" fmla="*/ 0 w 603688"/>
                <a:gd name="connsiteY7" fmla="*/ 77506 h 408082"/>
                <a:gd name="connsiteX0" fmla="*/ 0 w 603688"/>
                <a:gd name="connsiteY0" fmla="*/ 77506 h 408082"/>
                <a:gd name="connsiteX1" fmla="*/ 310117 w 603688"/>
                <a:gd name="connsiteY1" fmla="*/ 0 h 408082"/>
                <a:gd name="connsiteX2" fmla="*/ 399647 w 603688"/>
                <a:gd name="connsiteY2" fmla="*/ 0 h 408082"/>
                <a:gd name="connsiteX3" fmla="*/ 603688 w 603688"/>
                <a:gd name="connsiteY3" fmla="*/ 204041 h 408082"/>
                <a:gd name="connsiteX4" fmla="*/ 603688 w 603688"/>
                <a:gd name="connsiteY4" fmla="*/ 204041 h 408082"/>
                <a:gd name="connsiteX5" fmla="*/ 399647 w 603688"/>
                <a:gd name="connsiteY5" fmla="*/ 408082 h 408082"/>
                <a:gd name="connsiteX6" fmla="*/ 310117 w 603688"/>
                <a:gd name="connsiteY6" fmla="*/ 408082 h 408082"/>
                <a:gd name="connsiteX7" fmla="*/ 0 w 603688"/>
                <a:gd name="connsiteY7" fmla="*/ 77506 h 408082"/>
                <a:gd name="connsiteX0" fmla="*/ 0 w 603688"/>
                <a:gd name="connsiteY0" fmla="*/ 77506 h 408082"/>
                <a:gd name="connsiteX1" fmla="*/ 310117 w 603688"/>
                <a:gd name="connsiteY1" fmla="*/ 0 h 408082"/>
                <a:gd name="connsiteX2" fmla="*/ 399647 w 603688"/>
                <a:gd name="connsiteY2" fmla="*/ 0 h 408082"/>
                <a:gd name="connsiteX3" fmla="*/ 603688 w 603688"/>
                <a:gd name="connsiteY3" fmla="*/ 204041 h 408082"/>
                <a:gd name="connsiteX4" fmla="*/ 603688 w 603688"/>
                <a:gd name="connsiteY4" fmla="*/ 204041 h 408082"/>
                <a:gd name="connsiteX5" fmla="*/ 399647 w 603688"/>
                <a:gd name="connsiteY5" fmla="*/ 408082 h 408082"/>
                <a:gd name="connsiteX6" fmla="*/ 310117 w 603688"/>
                <a:gd name="connsiteY6" fmla="*/ 408082 h 408082"/>
                <a:gd name="connsiteX7" fmla="*/ 0 w 603688"/>
                <a:gd name="connsiteY7" fmla="*/ 77506 h 408082"/>
                <a:gd name="connsiteX0" fmla="*/ 0 w 628251"/>
                <a:gd name="connsiteY0" fmla="*/ 35270 h 408082"/>
                <a:gd name="connsiteX1" fmla="*/ 334680 w 628251"/>
                <a:gd name="connsiteY1" fmla="*/ 0 h 408082"/>
                <a:gd name="connsiteX2" fmla="*/ 424210 w 628251"/>
                <a:gd name="connsiteY2" fmla="*/ 0 h 408082"/>
                <a:gd name="connsiteX3" fmla="*/ 628251 w 628251"/>
                <a:gd name="connsiteY3" fmla="*/ 204041 h 408082"/>
                <a:gd name="connsiteX4" fmla="*/ 628251 w 628251"/>
                <a:gd name="connsiteY4" fmla="*/ 204041 h 408082"/>
                <a:gd name="connsiteX5" fmla="*/ 424210 w 628251"/>
                <a:gd name="connsiteY5" fmla="*/ 408082 h 408082"/>
                <a:gd name="connsiteX6" fmla="*/ 334680 w 628251"/>
                <a:gd name="connsiteY6" fmla="*/ 408082 h 408082"/>
                <a:gd name="connsiteX7" fmla="*/ 0 w 628251"/>
                <a:gd name="connsiteY7" fmla="*/ 35270 h 408082"/>
                <a:gd name="connsiteX0" fmla="*/ 0 w 628251"/>
                <a:gd name="connsiteY0" fmla="*/ 35270 h 408082"/>
                <a:gd name="connsiteX1" fmla="*/ 334680 w 628251"/>
                <a:gd name="connsiteY1" fmla="*/ 0 h 408082"/>
                <a:gd name="connsiteX2" fmla="*/ 424210 w 628251"/>
                <a:gd name="connsiteY2" fmla="*/ 0 h 408082"/>
                <a:gd name="connsiteX3" fmla="*/ 628251 w 628251"/>
                <a:gd name="connsiteY3" fmla="*/ 204041 h 408082"/>
                <a:gd name="connsiteX4" fmla="*/ 628251 w 628251"/>
                <a:gd name="connsiteY4" fmla="*/ 204041 h 408082"/>
                <a:gd name="connsiteX5" fmla="*/ 424210 w 628251"/>
                <a:gd name="connsiteY5" fmla="*/ 408082 h 408082"/>
                <a:gd name="connsiteX6" fmla="*/ 334680 w 628251"/>
                <a:gd name="connsiteY6" fmla="*/ 408082 h 408082"/>
                <a:gd name="connsiteX7" fmla="*/ 0 w 628251"/>
                <a:gd name="connsiteY7" fmla="*/ 35270 h 408082"/>
                <a:gd name="connsiteX0" fmla="*/ 0 w 644424"/>
                <a:gd name="connsiteY0" fmla="*/ 22926 h 408082"/>
                <a:gd name="connsiteX1" fmla="*/ 350853 w 644424"/>
                <a:gd name="connsiteY1" fmla="*/ 0 h 408082"/>
                <a:gd name="connsiteX2" fmla="*/ 440383 w 644424"/>
                <a:gd name="connsiteY2" fmla="*/ 0 h 408082"/>
                <a:gd name="connsiteX3" fmla="*/ 644424 w 644424"/>
                <a:gd name="connsiteY3" fmla="*/ 204041 h 408082"/>
                <a:gd name="connsiteX4" fmla="*/ 644424 w 644424"/>
                <a:gd name="connsiteY4" fmla="*/ 204041 h 408082"/>
                <a:gd name="connsiteX5" fmla="*/ 440383 w 644424"/>
                <a:gd name="connsiteY5" fmla="*/ 408082 h 408082"/>
                <a:gd name="connsiteX6" fmla="*/ 350853 w 644424"/>
                <a:gd name="connsiteY6" fmla="*/ 408082 h 408082"/>
                <a:gd name="connsiteX7" fmla="*/ 0 w 644424"/>
                <a:gd name="connsiteY7" fmla="*/ 22926 h 408082"/>
                <a:gd name="connsiteX0" fmla="*/ 0 w 644424"/>
                <a:gd name="connsiteY0" fmla="*/ 22926 h 408082"/>
                <a:gd name="connsiteX1" fmla="*/ 350853 w 644424"/>
                <a:gd name="connsiteY1" fmla="*/ 0 h 408082"/>
                <a:gd name="connsiteX2" fmla="*/ 440383 w 644424"/>
                <a:gd name="connsiteY2" fmla="*/ 0 h 408082"/>
                <a:gd name="connsiteX3" fmla="*/ 644424 w 644424"/>
                <a:gd name="connsiteY3" fmla="*/ 204041 h 408082"/>
                <a:gd name="connsiteX4" fmla="*/ 644424 w 644424"/>
                <a:gd name="connsiteY4" fmla="*/ 204041 h 408082"/>
                <a:gd name="connsiteX5" fmla="*/ 440383 w 644424"/>
                <a:gd name="connsiteY5" fmla="*/ 408082 h 408082"/>
                <a:gd name="connsiteX6" fmla="*/ 350853 w 644424"/>
                <a:gd name="connsiteY6" fmla="*/ 408082 h 408082"/>
                <a:gd name="connsiteX7" fmla="*/ 0 w 644424"/>
                <a:gd name="connsiteY7" fmla="*/ 22926 h 408082"/>
                <a:gd name="connsiteX0" fmla="*/ 0 w 644639"/>
                <a:gd name="connsiteY0" fmla="*/ 15399 h 408082"/>
                <a:gd name="connsiteX1" fmla="*/ 351068 w 644639"/>
                <a:gd name="connsiteY1" fmla="*/ 0 h 408082"/>
                <a:gd name="connsiteX2" fmla="*/ 440598 w 644639"/>
                <a:gd name="connsiteY2" fmla="*/ 0 h 408082"/>
                <a:gd name="connsiteX3" fmla="*/ 644639 w 644639"/>
                <a:gd name="connsiteY3" fmla="*/ 204041 h 408082"/>
                <a:gd name="connsiteX4" fmla="*/ 644639 w 644639"/>
                <a:gd name="connsiteY4" fmla="*/ 204041 h 408082"/>
                <a:gd name="connsiteX5" fmla="*/ 440598 w 644639"/>
                <a:gd name="connsiteY5" fmla="*/ 408082 h 408082"/>
                <a:gd name="connsiteX6" fmla="*/ 351068 w 644639"/>
                <a:gd name="connsiteY6" fmla="*/ 408082 h 408082"/>
                <a:gd name="connsiteX7" fmla="*/ 0 w 644639"/>
                <a:gd name="connsiteY7" fmla="*/ 15399 h 408082"/>
                <a:gd name="connsiteX0" fmla="*/ 0 w 644639"/>
                <a:gd name="connsiteY0" fmla="*/ 15399 h 408082"/>
                <a:gd name="connsiteX1" fmla="*/ 351068 w 644639"/>
                <a:gd name="connsiteY1" fmla="*/ 0 h 408082"/>
                <a:gd name="connsiteX2" fmla="*/ 440598 w 644639"/>
                <a:gd name="connsiteY2" fmla="*/ 0 h 408082"/>
                <a:gd name="connsiteX3" fmla="*/ 644639 w 644639"/>
                <a:gd name="connsiteY3" fmla="*/ 204041 h 408082"/>
                <a:gd name="connsiteX4" fmla="*/ 644639 w 644639"/>
                <a:gd name="connsiteY4" fmla="*/ 204041 h 408082"/>
                <a:gd name="connsiteX5" fmla="*/ 440598 w 644639"/>
                <a:gd name="connsiteY5" fmla="*/ 408082 h 408082"/>
                <a:gd name="connsiteX6" fmla="*/ 351068 w 644639"/>
                <a:gd name="connsiteY6" fmla="*/ 408082 h 408082"/>
                <a:gd name="connsiteX7" fmla="*/ 0 w 644639"/>
                <a:gd name="connsiteY7" fmla="*/ 15399 h 40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639" h="408082">
                  <a:moveTo>
                    <a:pt x="0" y="15399"/>
                  </a:moveTo>
                  <a:cubicBezTo>
                    <a:pt x="101771" y="10536"/>
                    <a:pt x="238379" y="0"/>
                    <a:pt x="351068" y="0"/>
                  </a:cubicBezTo>
                  <a:lnTo>
                    <a:pt x="440598" y="0"/>
                  </a:lnTo>
                  <a:cubicBezTo>
                    <a:pt x="553287" y="0"/>
                    <a:pt x="644639" y="91352"/>
                    <a:pt x="644639" y="204041"/>
                  </a:cubicBezTo>
                  <a:lnTo>
                    <a:pt x="644639" y="204041"/>
                  </a:lnTo>
                  <a:cubicBezTo>
                    <a:pt x="644639" y="316730"/>
                    <a:pt x="553287" y="408082"/>
                    <a:pt x="440598" y="408082"/>
                  </a:cubicBezTo>
                  <a:lnTo>
                    <a:pt x="351068" y="408082"/>
                  </a:lnTo>
                  <a:cubicBezTo>
                    <a:pt x="238379" y="408082"/>
                    <a:pt x="175426" y="207977"/>
                    <a:pt x="0" y="15399"/>
                  </a:cubicBezTo>
                  <a:close/>
                </a:path>
              </a:pathLst>
            </a:custGeom>
            <a:solidFill>
              <a:srgbClr val="E588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6" name="Group 3025">
              <a:extLst>
                <a:ext uri="{FF2B5EF4-FFF2-40B4-BE49-F238E27FC236}">
                  <a16:creationId xmlns:a16="http://schemas.microsoft.com/office/drawing/2014/main" id="{BA37AA46-2947-1B8D-1FE8-F251885A49ED}"/>
                </a:ext>
              </a:extLst>
            </p:cNvPr>
            <p:cNvGrpSpPr/>
            <p:nvPr/>
          </p:nvGrpSpPr>
          <p:grpSpPr>
            <a:xfrm>
              <a:off x="12460275" y="7956655"/>
              <a:ext cx="1211708" cy="1289255"/>
              <a:chOff x="12460275" y="7956655"/>
              <a:chExt cx="1211708" cy="1289255"/>
            </a:xfrm>
          </p:grpSpPr>
          <p:sp>
            <p:nvSpPr>
              <p:cNvPr id="3008" name="Rectangle 3007">
                <a:extLst>
                  <a:ext uri="{FF2B5EF4-FFF2-40B4-BE49-F238E27FC236}">
                    <a16:creationId xmlns:a16="http://schemas.microsoft.com/office/drawing/2014/main" id="{C9CFDA65-177B-2FB8-A02E-099213217744}"/>
                  </a:ext>
                </a:extLst>
              </p:cNvPr>
              <p:cNvSpPr/>
              <p:nvPr/>
            </p:nvSpPr>
            <p:spPr>
              <a:xfrm>
                <a:off x="13263122" y="7983966"/>
                <a:ext cx="186152" cy="221911"/>
              </a:xfrm>
              <a:custGeom>
                <a:avLst/>
                <a:gdLst>
                  <a:gd name="connsiteX0" fmla="*/ 0 w 271301"/>
                  <a:gd name="connsiteY0" fmla="*/ 0 h 261731"/>
                  <a:gd name="connsiteX1" fmla="*/ 271301 w 271301"/>
                  <a:gd name="connsiteY1" fmla="*/ 0 h 261731"/>
                  <a:gd name="connsiteX2" fmla="*/ 271301 w 271301"/>
                  <a:gd name="connsiteY2" fmla="*/ 261731 h 261731"/>
                  <a:gd name="connsiteX3" fmla="*/ 0 w 271301"/>
                  <a:gd name="connsiteY3" fmla="*/ 261731 h 261731"/>
                  <a:gd name="connsiteX4" fmla="*/ 0 w 271301"/>
                  <a:gd name="connsiteY4" fmla="*/ 0 h 261731"/>
                  <a:gd name="connsiteX0" fmla="*/ 0 w 271301"/>
                  <a:gd name="connsiteY0" fmla="*/ 0 h 261731"/>
                  <a:gd name="connsiteX1" fmla="*/ 271301 w 271301"/>
                  <a:gd name="connsiteY1" fmla="*/ 0 h 261731"/>
                  <a:gd name="connsiteX2" fmla="*/ 271301 w 271301"/>
                  <a:gd name="connsiteY2" fmla="*/ 261731 h 261731"/>
                  <a:gd name="connsiteX3" fmla="*/ 121444 w 271301"/>
                  <a:gd name="connsiteY3" fmla="*/ 202200 h 261731"/>
                  <a:gd name="connsiteX4" fmla="*/ 0 w 271301"/>
                  <a:gd name="connsiteY4" fmla="*/ 0 h 261731"/>
                  <a:gd name="connsiteX0" fmla="*/ 0 w 271301"/>
                  <a:gd name="connsiteY0" fmla="*/ 0 h 204581"/>
                  <a:gd name="connsiteX1" fmla="*/ 271301 w 271301"/>
                  <a:gd name="connsiteY1" fmla="*/ 0 h 204581"/>
                  <a:gd name="connsiteX2" fmla="*/ 228439 w 271301"/>
                  <a:gd name="connsiteY2" fmla="*/ 204581 h 204581"/>
                  <a:gd name="connsiteX3" fmla="*/ 121444 w 271301"/>
                  <a:gd name="connsiteY3" fmla="*/ 202200 h 204581"/>
                  <a:gd name="connsiteX4" fmla="*/ 0 w 271301"/>
                  <a:gd name="connsiteY4" fmla="*/ 0 h 204581"/>
                  <a:gd name="connsiteX0" fmla="*/ 0 w 271301"/>
                  <a:gd name="connsiteY0" fmla="*/ 0 h 218869"/>
                  <a:gd name="connsiteX1" fmla="*/ 271301 w 271301"/>
                  <a:gd name="connsiteY1" fmla="*/ 0 h 218869"/>
                  <a:gd name="connsiteX2" fmla="*/ 228439 w 271301"/>
                  <a:gd name="connsiteY2" fmla="*/ 204581 h 218869"/>
                  <a:gd name="connsiteX3" fmla="*/ 130969 w 271301"/>
                  <a:gd name="connsiteY3" fmla="*/ 218869 h 218869"/>
                  <a:gd name="connsiteX4" fmla="*/ 0 w 271301"/>
                  <a:gd name="connsiteY4" fmla="*/ 0 h 218869"/>
                  <a:gd name="connsiteX0" fmla="*/ 0 w 271301"/>
                  <a:gd name="connsiteY0" fmla="*/ 0 h 237918"/>
                  <a:gd name="connsiteX1" fmla="*/ 271301 w 271301"/>
                  <a:gd name="connsiteY1" fmla="*/ 0 h 237918"/>
                  <a:gd name="connsiteX2" fmla="*/ 240345 w 271301"/>
                  <a:gd name="connsiteY2" fmla="*/ 237918 h 237918"/>
                  <a:gd name="connsiteX3" fmla="*/ 130969 w 271301"/>
                  <a:gd name="connsiteY3" fmla="*/ 218869 h 237918"/>
                  <a:gd name="connsiteX4" fmla="*/ 0 w 271301"/>
                  <a:gd name="connsiteY4" fmla="*/ 0 h 237918"/>
                  <a:gd name="connsiteX0" fmla="*/ 0 w 207007"/>
                  <a:gd name="connsiteY0" fmla="*/ 73818 h 237918"/>
                  <a:gd name="connsiteX1" fmla="*/ 207007 w 207007"/>
                  <a:gd name="connsiteY1" fmla="*/ 0 h 237918"/>
                  <a:gd name="connsiteX2" fmla="*/ 176051 w 207007"/>
                  <a:gd name="connsiteY2" fmla="*/ 237918 h 237918"/>
                  <a:gd name="connsiteX3" fmla="*/ 66675 w 207007"/>
                  <a:gd name="connsiteY3" fmla="*/ 218869 h 237918"/>
                  <a:gd name="connsiteX4" fmla="*/ 0 w 207007"/>
                  <a:gd name="connsiteY4" fmla="*/ 73818 h 237918"/>
                  <a:gd name="connsiteX0" fmla="*/ 0 w 176051"/>
                  <a:gd name="connsiteY0" fmla="*/ 42862 h 206962"/>
                  <a:gd name="connsiteX1" fmla="*/ 73657 w 176051"/>
                  <a:gd name="connsiteY1" fmla="*/ 0 h 206962"/>
                  <a:gd name="connsiteX2" fmla="*/ 176051 w 176051"/>
                  <a:gd name="connsiteY2" fmla="*/ 206962 h 206962"/>
                  <a:gd name="connsiteX3" fmla="*/ 66675 w 176051"/>
                  <a:gd name="connsiteY3" fmla="*/ 187913 h 206962"/>
                  <a:gd name="connsiteX4" fmla="*/ 0 w 176051"/>
                  <a:gd name="connsiteY4" fmla="*/ 42862 h 206962"/>
                  <a:gd name="connsiteX0" fmla="*/ 0 w 185576"/>
                  <a:gd name="connsiteY0" fmla="*/ 38100 h 206962"/>
                  <a:gd name="connsiteX1" fmla="*/ 83182 w 185576"/>
                  <a:gd name="connsiteY1" fmla="*/ 0 h 206962"/>
                  <a:gd name="connsiteX2" fmla="*/ 185576 w 185576"/>
                  <a:gd name="connsiteY2" fmla="*/ 206962 h 206962"/>
                  <a:gd name="connsiteX3" fmla="*/ 76200 w 185576"/>
                  <a:gd name="connsiteY3" fmla="*/ 187913 h 206962"/>
                  <a:gd name="connsiteX4" fmla="*/ 0 w 185576"/>
                  <a:gd name="connsiteY4" fmla="*/ 38100 h 206962"/>
                  <a:gd name="connsiteX0" fmla="*/ 1572 w 187148"/>
                  <a:gd name="connsiteY0" fmla="*/ 44373 h 213235"/>
                  <a:gd name="connsiteX1" fmla="*/ 84754 w 187148"/>
                  <a:gd name="connsiteY1" fmla="*/ 6273 h 213235"/>
                  <a:gd name="connsiteX2" fmla="*/ 187148 w 187148"/>
                  <a:gd name="connsiteY2" fmla="*/ 213235 h 213235"/>
                  <a:gd name="connsiteX3" fmla="*/ 77772 w 187148"/>
                  <a:gd name="connsiteY3" fmla="*/ 194186 h 213235"/>
                  <a:gd name="connsiteX4" fmla="*/ 1572 w 187148"/>
                  <a:gd name="connsiteY4" fmla="*/ 44373 h 213235"/>
                  <a:gd name="connsiteX0" fmla="*/ 1335 w 186911"/>
                  <a:gd name="connsiteY0" fmla="*/ 56849 h 225711"/>
                  <a:gd name="connsiteX1" fmla="*/ 84517 w 186911"/>
                  <a:gd name="connsiteY1" fmla="*/ 18749 h 225711"/>
                  <a:gd name="connsiteX2" fmla="*/ 186911 w 186911"/>
                  <a:gd name="connsiteY2" fmla="*/ 225711 h 225711"/>
                  <a:gd name="connsiteX3" fmla="*/ 77535 w 186911"/>
                  <a:gd name="connsiteY3" fmla="*/ 206662 h 225711"/>
                  <a:gd name="connsiteX4" fmla="*/ 1335 w 186911"/>
                  <a:gd name="connsiteY4" fmla="*/ 56849 h 225711"/>
                  <a:gd name="connsiteX0" fmla="*/ 576 w 186152"/>
                  <a:gd name="connsiteY0" fmla="*/ 53049 h 221911"/>
                  <a:gd name="connsiteX1" fmla="*/ 83758 w 186152"/>
                  <a:gd name="connsiteY1" fmla="*/ 14949 h 221911"/>
                  <a:gd name="connsiteX2" fmla="*/ 186152 w 186152"/>
                  <a:gd name="connsiteY2" fmla="*/ 221911 h 221911"/>
                  <a:gd name="connsiteX3" fmla="*/ 76776 w 186152"/>
                  <a:gd name="connsiteY3" fmla="*/ 202862 h 221911"/>
                  <a:gd name="connsiteX4" fmla="*/ 576 w 186152"/>
                  <a:gd name="connsiteY4" fmla="*/ 53049 h 22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152" h="221911">
                    <a:moveTo>
                      <a:pt x="576" y="53049"/>
                    </a:moveTo>
                    <a:cubicBezTo>
                      <a:pt x="-7416" y="-14420"/>
                      <a:pt x="70318" y="-5689"/>
                      <a:pt x="83758" y="14949"/>
                    </a:cubicBezTo>
                    <a:lnTo>
                      <a:pt x="186152" y="221911"/>
                    </a:lnTo>
                    <a:lnTo>
                      <a:pt x="76776" y="202862"/>
                    </a:lnTo>
                    <a:lnTo>
                      <a:pt x="576" y="53049"/>
                    </a:ln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0" name="Rectangle 3009">
                <a:extLst>
                  <a:ext uri="{FF2B5EF4-FFF2-40B4-BE49-F238E27FC236}">
                    <a16:creationId xmlns:a16="http://schemas.microsoft.com/office/drawing/2014/main" id="{29C5B905-417D-DB29-09C1-392038247F2B}"/>
                  </a:ext>
                </a:extLst>
              </p:cNvPr>
              <p:cNvSpPr/>
              <p:nvPr/>
            </p:nvSpPr>
            <p:spPr>
              <a:xfrm>
                <a:off x="13083651" y="7966240"/>
                <a:ext cx="206105" cy="371134"/>
              </a:xfrm>
              <a:custGeom>
                <a:avLst/>
                <a:gdLst>
                  <a:gd name="connsiteX0" fmla="*/ 0 w 347332"/>
                  <a:gd name="connsiteY0" fmla="*/ 0 h 398419"/>
                  <a:gd name="connsiteX1" fmla="*/ 347332 w 347332"/>
                  <a:gd name="connsiteY1" fmla="*/ 0 h 398419"/>
                  <a:gd name="connsiteX2" fmla="*/ 347332 w 347332"/>
                  <a:gd name="connsiteY2" fmla="*/ 398419 h 398419"/>
                  <a:gd name="connsiteX3" fmla="*/ 0 w 347332"/>
                  <a:gd name="connsiteY3" fmla="*/ 398419 h 398419"/>
                  <a:gd name="connsiteX4" fmla="*/ 0 w 347332"/>
                  <a:gd name="connsiteY4" fmla="*/ 0 h 398419"/>
                  <a:gd name="connsiteX0" fmla="*/ 0 w 347332"/>
                  <a:gd name="connsiteY0" fmla="*/ 0 h 398419"/>
                  <a:gd name="connsiteX1" fmla="*/ 175882 w 347332"/>
                  <a:gd name="connsiteY1" fmla="*/ 95250 h 398419"/>
                  <a:gd name="connsiteX2" fmla="*/ 347332 w 347332"/>
                  <a:gd name="connsiteY2" fmla="*/ 398419 h 398419"/>
                  <a:gd name="connsiteX3" fmla="*/ 0 w 347332"/>
                  <a:gd name="connsiteY3" fmla="*/ 398419 h 398419"/>
                  <a:gd name="connsiteX4" fmla="*/ 0 w 347332"/>
                  <a:gd name="connsiteY4" fmla="*/ 0 h 398419"/>
                  <a:gd name="connsiteX0" fmla="*/ 26194 w 347332"/>
                  <a:gd name="connsiteY0" fmla="*/ 0 h 326982"/>
                  <a:gd name="connsiteX1" fmla="*/ 175882 w 347332"/>
                  <a:gd name="connsiteY1" fmla="*/ 23813 h 326982"/>
                  <a:gd name="connsiteX2" fmla="*/ 347332 w 347332"/>
                  <a:gd name="connsiteY2" fmla="*/ 326982 h 326982"/>
                  <a:gd name="connsiteX3" fmla="*/ 0 w 347332"/>
                  <a:gd name="connsiteY3" fmla="*/ 326982 h 326982"/>
                  <a:gd name="connsiteX4" fmla="*/ 26194 w 347332"/>
                  <a:gd name="connsiteY4" fmla="*/ 0 h 326982"/>
                  <a:gd name="connsiteX0" fmla="*/ 26194 w 347332"/>
                  <a:gd name="connsiteY0" fmla="*/ 38100 h 365082"/>
                  <a:gd name="connsiteX1" fmla="*/ 83013 w 347332"/>
                  <a:gd name="connsiteY1" fmla="*/ 0 h 365082"/>
                  <a:gd name="connsiteX2" fmla="*/ 347332 w 347332"/>
                  <a:gd name="connsiteY2" fmla="*/ 365082 h 365082"/>
                  <a:gd name="connsiteX3" fmla="*/ 0 w 347332"/>
                  <a:gd name="connsiteY3" fmla="*/ 365082 h 365082"/>
                  <a:gd name="connsiteX4" fmla="*/ 26194 w 347332"/>
                  <a:gd name="connsiteY4" fmla="*/ 38100 h 365082"/>
                  <a:gd name="connsiteX0" fmla="*/ 19050 w 347332"/>
                  <a:gd name="connsiteY0" fmla="*/ 33337 h 365082"/>
                  <a:gd name="connsiteX1" fmla="*/ 83013 w 347332"/>
                  <a:gd name="connsiteY1" fmla="*/ 0 h 365082"/>
                  <a:gd name="connsiteX2" fmla="*/ 347332 w 347332"/>
                  <a:gd name="connsiteY2" fmla="*/ 365082 h 365082"/>
                  <a:gd name="connsiteX3" fmla="*/ 0 w 347332"/>
                  <a:gd name="connsiteY3" fmla="*/ 365082 h 365082"/>
                  <a:gd name="connsiteX4" fmla="*/ 19050 w 347332"/>
                  <a:gd name="connsiteY4" fmla="*/ 33337 h 365082"/>
                  <a:gd name="connsiteX0" fmla="*/ 19050 w 347332"/>
                  <a:gd name="connsiteY0" fmla="*/ 38100 h 369845"/>
                  <a:gd name="connsiteX1" fmla="*/ 75869 w 347332"/>
                  <a:gd name="connsiteY1" fmla="*/ 0 h 369845"/>
                  <a:gd name="connsiteX2" fmla="*/ 347332 w 347332"/>
                  <a:gd name="connsiteY2" fmla="*/ 369845 h 369845"/>
                  <a:gd name="connsiteX3" fmla="*/ 0 w 347332"/>
                  <a:gd name="connsiteY3" fmla="*/ 369845 h 369845"/>
                  <a:gd name="connsiteX4" fmla="*/ 19050 w 347332"/>
                  <a:gd name="connsiteY4" fmla="*/ 38100 h 369845"/>
                  <a:gd name="connsiteX0" fmla="*/ 26194 w 347332"/>
                  <a:gd name="connsiteY0" fmla="*/ 40481 h 369845"/>
                  <a:gd name="connsiteX1" fmla="*/ 75869 w 347332"/>
                  <a:gd name="connsiteY1" fmla="*/ 0 h 369845"/>
                  <a:gd name="connsiteX2" fmla="*/ 347332 w 347332"/>
                  <a:gd name="connsiteY2" fmla="*/ 369845 h 369845"/>
                  <a:gd name="connsiteX3" fmla="*/ 0 w 347332"/>
                  <a:gd name="connsiteY3" fmla="*/ 369845 h 369845"/>
                  <a:gd name="connsiteX4" fmla="*/ 26194 w 347332"/>
                  <a:gd name="connsiteY4" fmla="*/ 40481 h 369845"/>
                  <a:gd name="connsiteX0" fmla="*/ 0 w 321138"/>
                  <a:gd name="connsiteY0" fmla="*/ 40481 h 369845"/>
                  <a:gd name="connsiteX1" fmla="*/ 49675 w 321138"/>
                  <a:gd name="connsiteY1" fmla="*/ 0 h 369845"/>
                  <a:gd name="connsiteX2" fmla="*/ 321138 w 321138"/>
                  <a:gd name="connsiteY2" fmla="*/ 369845 h 369845"/>
                  <a:gd name="connsiteX3" fmla="*/ 150019 w 321138"/>
                  <a:gd name="connsiteY3" fmla="*/ 343652 h 369845"/>
                  <a:gd name="connsiteX4" fmla="*/ 0 w 321138"/>
                  <a:gd name="connsiteY4" fmla="*/ 40481 h 369845"/>
                  <a:gd name="connsiteX0" fmla="*/ 0 w 211601"/>
                  <a:gd name="connsiteY0" fmla="*/ 40481 h 343652"/>
                  <a:gd name="connsiteX1" fmla="*/ 49675 w 211601"/>
                  <a:gd name="connsiteY1" fmla="*/ 0 h 343652"/>
                  <a:gd name="connsiteX2" fmla="*/ 211601 w 211601"/>
                  <a:gd name="connsiteY2" fmla="*/ 341270 h 343652"/>
                  <a:gd name="connsiteX3" fmla="*/ 150019 w 211601"/>
                  <a:gd name="connsiteY3" fmla="*/ 343652 h 343652"/>
                  <a:gd name="connsiteX4" fmla="*/ 0 w 211601"/>
                  <a:gd name="connsiteY4" fmla="*/ 40481 h 343652"/>
                  <a:gd name="connsiteX0" fmla="*/ 0 w 199694"/>
                  <a:gd name="connsiteY0" fmla="*/ 40481 h 343652"/>
                  <a:gd name="connsiteX1" fmla="*/ 49675 w 199694"/>
                  <a:gd name="connsiteY1" fmla="*/ 0 h 343652"/>
                  <a:gd name="connsiteX2" fmla="*/ 199694 w 199694"/>
                  <a:gd name="connsiteY2" fmla="*/ 331745 h 343652"/>
                  <a:gd name="connsiteX3" fmla="*/ 150019 w 199694"/>
                  <a:gd name="connsiteY3" fmla="*/ 343652 h 343652"/>
                  <a:gd name="connsiteX4" fmla="*/ 0 w 199694"/>
                  <a:gd name="connsiteY4" fmla="*/ 40481 h 343652"/>
                  <a:gd name="connsiteX0" fmla="*/ 0 w 199694"/>
                  <a:gd name="connsiteY0" fmla="*/ 40481 h 361088"/>
                  <a:gd name="connsiteX1" fmla="*/ 49675 w 199694"/>
                  <a:gd name="connsiteY1" fmla="*/ 0 h 361088"/>
                  <a:gd name="connsiteX2" fmla="*/ 199694 w 199694"/>
                  <a:gd name="connsiteY2" fmla="*/ 331745 h 361088"/>
                  <a:gd name="connsiteX3" fmla="*/ 150019 w 199694"/>
                  <a:gd name="connsiteY3" fmla="*/ 343652 h 361088"/>
                  <a:gd name="connsiteX4" fmla="*/ 0 w 199694"/>
                  <a:gd name="connsiteY4" fmla="*/ 40481 h 361088"/>
                  <a:gd name="connsiteX0" fmla="*/ 0 w 202076"/>
                  <a:gd name="connsiteY0" fmla="*/ 40481 h 365389"/>
                  <a:gd name="connsiteX1" fmla="*/ 49675 w 202076"/>
                  <a:gd name="connsiteY1" fmla="*/ 0 h 365389"/>
                  <a:gd name="connsiteX2" fmla="*/ 202076 w 202076"/>
                  <a:gd name="connsiteY2" fmla="*/ 348413 h 365389"/>
                  <a:gd name="connsiteX3" fmla="*/ 150019 w 202076"/>
                  <a:gd name="connsiteY3" fmla="*/ 343652 h 365389"/>
                  <a:gd name="connsiteX4" fmla="*/ 0 w 202076"/>
                  <a:gd name="connsiteY4" fmla="*/ 40481 h 365389"/>
                  <a:gd name="connsiteX0" fmla="*/ 0 w 199695"/>
                  <a:gd name="connsiteY0" fmla="*/ 40481 h 362139"/>
                  <a:gd name="connsiteX1" fmla="*/ 49675 w 199695"/>
                  <a:gd name="connsiteY1" fmla="*/ 0 h 362139"/>
                  <a:gd name="connsiteX2" fmla="*/ 199695 w 199695"/>
                  <a:gd name="connsiteY2" fmla="*/ 336507 h 362139"/>
                  <a:gd name="connsiteX3" fmla="*/ 150019 w 199695"/>
                  <a:gd name="connsiteY3" fmla="*/ 343652 h 362139"/>
                  <a:gd name="connsiteX4" fmla="*/ 0 w 199695"/>
                  <a:gd name="connsiteY4" fmla="*/ 40481 h 362139"/>
                  <a:gd name="connsiteX0" fmla="*/ 0 w 202077"/>
                  <a:gd name="connsiteY0" fmla="*/ 40481 h 367015"/>
                  <a:gd name="connsiteX1" fmla="*/ 49675 w 202077"/>
                  <a:gd name="connsiteY1" fmla="*/ 0 h 367015"/>
                  <a:gd name="connsiteX2" fmla="*/ 202077 w 202077"/>
                  <a:gd name="connsiteY2" fmla="*/ 353176 h 367015"/>
                  <a:gd name="connsiteX3" fmla="*/ 150019 w 202077"/>
                  <a:gd name="connsiteY3" fmla="*/ 343652 h 367015"/>
                  <a:gd name="connsiteX4" fmla="*/ 0 w 202077"/>
                  <a:gd name="connsiteY4" fmla="*/ 40481 h 367015"/>
                  <a:gd name="connsiteX0" fmla="*/ 0 w 202077"/>
                  <a:gd name="connsiteY0" fmla="*/ 40481 h 361598"/>
                  <a:gd name="connsiteX1" fmla="*/ 49675 w 202077"/>
                  <a:gd name="connsiteY1" fmla="*/ 0 h 361598"/>
                  <a:gd name="connsiteX2" fmla="*/ 202077 w 202077"/>
                  <a:gd name="connsiteY2" fmla="*/ 334126 h 361598"/>
                  <a:gd name="connsiteX3" fmla="*/ 150019 w 202077"/>
                  <a:gd name="connsiteY3" fmla="*/ 343652 h 361598"/>
                  <a:gd name="connsiteX4" fmla="*/ 0 w 202077"/>
                  <a:gd name="connsiteY4" fmla="*/ 40481 h 361598"/>
                  <a:gd name="connsiteX0" fmla="*/ 0 w 202077"/>
                  <a:gd name="connsiteY0" fmla="*/ 40481 h 366523"/>
                  <a:gd name="connsiteX1" fmla="*/ 49675 w 202077"/>
                  <a:gd name="connsiteY1" fmla="*/ 0 h 366523"/>
                  <a:gd name="connsiteX2" fmla="*/ 202077 w 202077"/>
                  <a:gd name="connsiteY2" fmla="*/ 334126 h 366523"/>
                  <a:gd name="connsiteX3" fmla="*/ 150019 w 202077"/>
                  <a:gd name="connsiteY3" fmla="*/ 343652 h 366523"/>
                  <a:gd name="connsiteX4" fmla="*/ 0 w 202077"/>
                  <a:gd name="connsiteY4" fmla="*/ 40481 h 366523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4162 w 206239"/>
                  <a:gd name="connsiteY0" fmla="*/ 40481 h 361331"/>
                  <a:gd name="connsiteX1" fmla="*/ 53837 w 206239"/>
                  <a:gd name="connsiteY1" fmla="*/ 0 h 361331"/>
                  <a:gd name="connsiteX2" fmla="*/ 206239 w 206239"/>
                  <a:gd name="connsiteY2" fmla="*/ 334126 h 361331"/>
                  <a:gd name="connsiteX3" fmla="*/ 154181 w 206239"/>
                  <a:gd name="connsiteY3" fmla="*/ 343652 h 361331"/>
                  <a:gd name="connsiteX4" fmla="*/ 4162 w 206239"/>
                  <a:gd name="connsiteY4" fmla="*/ 40481 h 361331"/>
                  <a:gd name="connsiteX0" fmla="*/ 4028 w 206105"/>
                  <a:gd name="connsiteY0" fmla="*/ 50284 h 371134"/>
                  <a:gd name="connsiteX1" fmla="*/ 53703 w 206105"/>
                  <a:gd name="connsiteY1" fmla="*/ 9803 h 371134"/>
                  <a:gd name="connsiteX2" fmla="*/ 206105 w 206105"/>
                  <a:gd name="connsiteY2" fmla="*/ 343929 h 371134"/>
                  <a:gd name="connsiteX3" fmla="*/ 154047 w 206105"/>
                  <a:gd name="connsiteY3" fmla="*/ 353455 h 371134"/>
                  <a:gd name="connsiteX4" fmla="*/ 4028 w 206105"/>
                  <a:gd name="connsiteY4" fmla="*/ 50284 h 371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05" h="371134">
                    <a:moveTo>
                      <a:pt x="4028" y="50284"/>
                    </a:moveTo>
                    <a:cubicBezTo>
                      <a:pt x="-15133" y="-1310"/>
                      <a:pt x="39527" y="-10040"/>
                      <a:pt x="53703" y="9803"/>
                    </a:cubicBezTo>
                    <a:cubicBezTo>
                      <a:pt x="142604" y="118797"/>
                      <a:pt x="202929" y="251604"/>
                      <a:pt x="206105" y="343929"/>
                    </a:cubicBezTo>
                    <a:cubicBezTo>
                      <a:pt x="206216" y="369329"/>
                      <a:pt x="172987" y="385205"/>
                      <a:pt x="154047" y="353455"/>
                    </a:cubicBezTo>
                    <a:cubicBezTo>
                      <a:pt x="137378" y="245254"/>
                      <a:pt x="75465" y="103716"/>
                      <a:pt x="4028" y="50284"/>
                    </a:cubicBez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1" name="Rectangle 3010">
                <a:extLst>
                  <a:ext uri="{FF2B5EF4-FFF2-40B4-BE49-F238E27FC236}">
                    <a16:creationId xmlns:a16="http://schemas.microsoft.com/office/drawing/2014/main" id="{DAB29903-662B-59BE-8BBE-7F23CF744956}"/>
                  </a:ext>
                </a:extLst>
              </p:cNvPr>
              <p:cNvSpPr/>
              <p:nvPr/>
            </p:nvSpPr>
            <p:spPr>
              <a:xfrm>
                <a:off x="13194847" y="8061357"/>
                <a:ext cx="170018" cy="161100"/>
              </a:xfrm>
              <a:custGeom>
                <a:avLst/>
                <a:gdLst>
                  <a:gd name="connsiteX0" fmla="*/ 0 w 165255"/>
                  <a:gd name="connsiteY0" fmla="*/ 0 h 142050"/>
                  <a:gd name="connsiteX1" fmla="*/ 165255 w 165255"/>
                  <a:gd name="connsiteY1" fmla="*/ 0 h 142050"/>
                  <a:gd name="connsiteX2" fmla="*/ 165255 w 165255"/>
                  <a:gd name="connsiteY2" fmla="*/ 142050 h 142050"/>
                  <a:gd name="connsiteX3" fmla="*/ 0 w 165255"/>
                  <a:gd name="connsiteY3" fmla="*/ 142050 h 142050"/>
                  <a:gd name="connsiteX4" fmla="*/ 0 w 165255"/>
                  <a:gd name="connsiteY4" fmla="*/ 0 h 142050"/>
                  <a:gd name="connsiteX0" fmla="*/ 0 w 165255"/>
                  <a:gd name="connsiteY0" fmla="*/ 0 h 142050"/>
                  <a:gd name="connsiteX1" fmla="*/ 93818 w 165255"/>
                  <a:gd name="connsiteY1" fmla="*/ 9525 h 142050"/>
                  <a:gd name="connsiteX2" fmla="*/ 165255 w 165255"/>
                  <a:gd name="connsiteY2" fmla="*/ 142050 h 142050"/>
                  <a:gd name="connsiteX3" fmla="*/ 0 w 165255"/>
                  <a:gd name="connsiteY3" fmla="*/ 142050 h 142050"/>
                  <a:gd name="connsiteX4" fmla="*/ 0 w 165255"/>
                  <a:gd name="connsiteY4" fmla="*/ 0 h 142050"/>
                  <a:gd name="connsiteX0" fmla="*/ 4762 w 165255"/>
                  <a:gd name="connsiteY0" fmla="*/ 7144 h 132525"/>
                  <a:gd name="connsiteX1" fmla="*/ 93818 w 165255"/>
                  <a:gd name="connsiteY1" fmla="*/ 0 h 132525"/>
                  <a:gd name="connsiteX2" fmla="*/ 165255 w 165255"/>
                  <a:gd name="connsiteY2" fmla="*/ 132525 h 132525"/>
                  <a:gd name="connsiteX3" fmla="*/ 0 w 165255"/>
                  <a:gd name="connsiteY3" fmla="*/ 132525 h 132525"/>
                  <a:gd name="connsiteX4" fmla="*/ 4762 w 165255"/>
                  <a:gd name="connsiteY4" fmla="*/ 7144 h 132525"/>
                  <a:gd name="connsiteX0" fmla="*/ 4762 w 165255"/>
                  <a:gd name="connsiteY0" fmla="*/ 21432 h 146813"/>
                  <a:gd name="connsiteX1" fmla="*/ 96199 w 165255"/>
                  <a:gd name="connsiteY1" fmla="*/ 0 h 146813"/>
                  <a:gd name="connsiteX2" fmla="*/ 165255 w 165255"/>
                  <a:gd name="connsiteY2" fmla="*/ 146813 h 146813"/>
                  <a:gd name="connsiteX3" fmla="*/ 0 w 165255"/>
                  <a:gd name="connsiteY3" fmla="*/ 146813 h 146813"/>
                  <a:gd name="connsiteX4" fmla="*/ 4762 w 165255"/>
                  <a:gd name="connsiteY4" fmla="*/ 21432 h 146813"/>
                  <a:gd name="connsiteX0" fmla="*/ 4762 w 162874"/>
                  <a:gd name="connsiteY0" fmla="*/ 21432 h 146813"/>
                  <a:gd name="connsiteX1" fmla="*/ 96199 w 162874"/>
                  <a:gd name="connsiteY1" fmla="*/ 0 h 146813"/>
                  <a:gd name="connsiteX2" fmla="*/ 162874 w 162874"/>
                  <a:gd name="connsiteY2" fmla="*/ 118238 h 146813"/>
                  <a:gd name="connsiteX3" fmla="*/ 0 w 162874"/>
                  <a:gd name="connsiteY3" fmla="*/ 146813 h 146813"/>
                  <a:gd name="connsiteX4" fmla="*/ 4762 w 162874"/>
                  <a:gd name="connsiteY4" fmla="*/ 21432 h 146813"/>
                  <a:gd name="connsiteX0" fmla="*/ 0 w 158112"/>
                  <a:gd name="connsiteY0" fmla="*/ 21432 h 161100"/>
                  <a:gd name="connsiteX1" fmla="*/ 91437 w 158112"/>
                  <a:gd name="connsiteY1" fmla="*/ 0 h 161100"/>
                  <a:gd name="connsiteX2" fmla="*/ 158112 w 158112"/>
                  <a:gd name="connsiteY2" fmla="*/ 118238 h 161100"/>
                  <a:gd name="connsiteX3" fmla="*/ 78582 w 158112"/>
                  <a:gd name="connsiteY3" fmla="*/ 161100 h 161100"/>
                  <a:gd name="connsiteX4" fmla="*/ 0 w 158112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018" h="161100">
                    <a:moveTo>
                      <a:pt x="0" y="21432"/>
                    </a:moveTo>
                    <a:cubicBezTo>
                      <a:pt x="42385" y="59532"/>
                      <a:pt x="87151" y="52388"/>
                      <a:pt x="91437" y="0"/>
                    </a:cubicBezTo>
                    <a:lnTo>
                      <a:pt x="170018" y="134906"/>
                    </a:lnTo>
                    <a:cubicBezTo>
                      <a:pt x="106201" y="74581"/>
                      <a:pt x="82867" y="111887"/>
                      <a:pt x="78582" y="161100"/>
                    </a:cubicBezTo>
                    <a:lnTo>
                      <a:pt x="0" y="21432"/>
                    </a:ln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6" name="Rectangle 3005">
                <a:extLst>
                  <a:ext uri="{FF2B5EF4-FFF2-40B4-BE49-F238E27FC236}">
                    <a16:creationId xmlns:a16="http://schemas.microsoft.com/office/drawing/2014/main" id="{30E53E33-5E88-5187-D3F5-7A2144147370}"/>
                  </a:ext>
                </a:extLst>
              </p:cNvPr>
              <p:cNvSpPr/>
              <p:nvPr/>
            </p:nvSpPr>
            <p:spPr>
              <a:xfrm>
                <a:off x="12655776" y="8165368"/>
                <a:ext cx="835800" cy="1080542"/>
              </a:xfrm>
              <a:custGeom>
                <a:avLst/>
                <a:gdLst>
                  <a:gd name="connsiteX0" fmla="*/ 0 w 454305"/>
                  <a:gd name="connsiteY0" fmla="*/ 0 h 440047"/>
                  <a:gd name="connsiteX1" fmla="*/ 454305 w 454305"/>
                  <a:gd name="connsiteY1" fmla="*/ 0 h 440047"/>
                  <a:gd name="connsiteX2" fmla="*/ 454305 w 454305"/>
                  <a:gd name="connsiteY2" fmla="*/ 440047 h 440047"/>
                  <a:gd name="connsiteX3" fmla="*/ 0 w 454305"/>
                  <a:gd name="connsiteY3" fmla="*/ 440047 h 440047"/>
                  <a:gd name="connsiteX4" fmla="*/ 0 w 454305"/>
                  <a:gd name="connsiteY4" fmla="*/ 0 h 440047"/>
                  <a:gd name="connsiteX0" fmla="*/ 259556 w 713861"/>
                  <a:gd name="connsiteY0" fmla="*/ 0 h 880579"/>
                  <a:gd name="connsiteX1" fmla="*/ 713861 w 713861"/>
                  <a:gd name="connsiteY1" fmla="*/ 0 h 880579"/>
                  <a:gd name="connsiteX2" fmla="*/ 713861 w 713861"/>
                  <a:gd name="connsiteY2" fmla="*/ 440047 h 880579"/>
                  <a:gd name="connsiteX3" fmla="*/ 0 w 713861"/>
                  <a:gd name="connsiteY3" fmla="*/ 880579 h 880579"/>
                  <a:gd name="connsiteX4" fmla="*/ 259556 w 713861"/>
                  <a:gd name="connsiteY4" fmla="*/ 0 h 880579"/>
                  <a:gd name="connsiteX0" fmla="*/ 0 w 723387"/>
                  <a:gd name="connsiteY0" fmla="*/ 778669 h 880579"/>
                  <a:gd name="connsiteX1" fmla="*/ 723387 w 723387"/>
                  <a:gd name="connsiteY1" fmla="*/ 0 h 880579"/>
                  <a:gd name="connsiteX2" fmla="*/ 723387 w 723387"/>
                  <a:gd name="connsiteY2" fmla="*/ 440047 h 880579"/>
                  <a:gd name="connsiteX3" fmla="*/ 9526 w 723387"/>
                  <a:gd name="connsiteY3" fmla="*/ 880579 h 880579"/>
                  <a:gd name="connsiteX4" fmla="*/ 0 w 723387"/>
                  <a:gd name="connsiteY4" fmla="*/ 778669 h 880579"/>
                  <a:gd name="connsiteX0" fmla="*/ 0 w 723387"/>
                  <a:gd name="connsiteY0" fmla="*/ 950119 h 1052029"/>
                  <a:gd name="connsiteX1" fmla="*/ 640043 w 723387"/>
                  <a:gd name="connsiteY1" fmla="*/ 0 h 1052029"/>
                  <a:gd name="connsiteX2" fmla="*/ 723387 w 723387"/>
                  <a:gd name="connsiteY2" fmla="*/ 611497 h 1052029"/>
                  <a:gd name="connsiteX3" fmla="*/ 9526 w 723387"/>
                  <a:gd name="connsiteY3" fmla="*/ 1052029 h 1052029"/>
                  <a:gd name="connsiteX4" fmla="*/ 0 w 723387"/>
                  <a:gd name="connsiteY4" fmla="*/ 950119 h 1052029"/>
                  <a:gd name="connsiteX0" fmla="*/ 0 w 744818"/>
                  <a:gd name="connsiteY0" fmla="*/ 957747 h 1059657"/>
                  <a:gd name="connsiteX1" fmla="*/ 640043 w 744818"/>
                  <a:gd name="connsiteY1" fmla="*/ 7628 h 1059657"/>
                  <a:gd name="connsiteX2" fmla="*/ 744818 w 744818"/>
                  <a:gd name="connsiteY2" fmla="*/ 0 h 1059657"/>
                  <a:gd name="connsiteX3" fmla="*/ 9526 w 744818"/>
                  <a:gd name="connsiteY3" fmla="*/ 1059657 h 1059657"/>
                  <a:gd name="connsiteX4" fmla="*/ 0 w 744818"/>
                  <a:gd name="connsiteY4" fmla="*/ 957747 h 1059657"/>
                  <a:gd name="connsiteX0" fmla="*/ 0 w 789152"/>
                  <a:gd name="connsiteY0" fmla="*/ 957747 h 1059657"/>
                  <a:gd name="connsiteX1" fmla="*/ 640043 w 789152"/>
                  <a:gd name="connsiteY1" fmla="*/ 7628 h 1059657"/>
                  <a:gd name="connsiteX2" fmla="*/ 744818 w 789152"/>
                  <a:gd name="connsiteY2" fmla="*/ 0 h 1059657"/>
                  <a:gd name="connsiteX3" fmla="*/ 9526 w 789152"/>
                  <a:gd name="connsiteY3" fmla="*/ 1059657 h 1059657"/>
                  <a:gd name="connsiteX4" fmla="*/ 0 w 789152"/>
                  <a:gd name="connsiteY4" fmla="*/ 957747 h 1059657"/>
                  <a:gd name="connsiteX0" fmla="*/ 0 w 791857"/>
                  <a:gd name="connsiteY0" fmla="*/ 957747 h 1059657"/>
                  <a:gd name="connsiteX1" fmla="*/ 640043 w 791857"/>
                  <a:gd name="connsiteY1" fmla="*/ 7628 h 1059657"/>
                  <a:gd name="connsiteX2" fmla="*/ 744818 w 791857"/>
                  <a:gd name="connsiteY2" fmla="*/ 0 h 1059657"/>
                  <a:gd name="connsiteX3" fmla="*/ 9526 w 791857"/>
                  <a:gd name="connsiteY3" fmla="*/ 1059657 h 1059657"/>
                  <a:gd name="connsiteX4" fmla="*/ 0 w 791857"/>
                  <a:gd name="connsiteY4" fmla="*/ 957747 h 1059657"/>
                  <a:gd name="connsiteX0" fmla="*/ 0 w 791857"/>
                  <a:gd name="connsiteY0" fmla="*/ 957747 h 1059657"/>
                  <a:gd name="connsiteX1" fmla="*/ 640043 w 791857"/>
                  <a:gd name="connsiteY1" fmla="*/ 7628 h 1059657"/>
                  <a:gd name="connsiteX2" fmla="*/ 744818 w 791857"/>
                  <a:gd name="connsiteY2" fmla="*/ 0 h 1059657"/>
                  <a:gd name="connsiteX3" fmla="*/ 9526 w 791857"/>
                  <a:gd name="connsiteY3" fmla="*/ 1059657 h 1059657"/>
                  <a:gd name="connsiteX4" fmla="*/ 0 w 791857"/>
                  <a:gd name="connsiteY4" fmla="*/ 957747 h 1059657"/>
                  <a:gd name="connsiteX0" fmla="*/ 46633 w 838490"/>
                  <a:gd name="connsiteY0" fmla="*/ 957747 h 1059657"/>
                  <a:gd name="connsiteX1" fmla="*/ 686676 w 838490"/>
                  <a:gd name="connsiteY1" fmla="*/ 7628 h 1059657"/>
                  <a:gd name="connsiteX2" fmla="*/ 791451 w 838490"/>
                  <a:gd name="connsiteY2" fmla="*/ 0 h 1059657"/>
                  <a:gd name="connsiteX3" fmla="*/ 56159 w 838490"/>
                  <a:gd name="connsiteY3" fmla="*/ 1059657 h 1059657"/>
                  <a:gd name="connsiteX4" fmla="*/ 46633 w 838490"/>
                  <a:gd name="connsiteY4" fmla="*/ 957747 h 1059657"/>
                  <a:gd name="connsiteX0" fmla="*/ 52012 w 843869"/>
                  <a:gd name="connsiteY0" fmla="*/ 957747 h 1059657"/>
                  <a:gd name="connsiteX1" fmla="*/ 692055 w 843869"/>
                  <a:gd name="connsiteY1" fmla="*/ 7628 h 1059657"/>
                  <a:gd name="connsiteX2" fmla="*/ 796830 w 843869"/>
                  <a:gd name="connsiteY2" fmla="*/ 0 h 1059657"/>
                  <a:gd name="connsiteX3" fmla="*/ 61538 w 843869"/>
                  <a:gd name="connsiteY3" fmla="*/ 1059657 h 1059657"/>
                  <a:gd name="connsiteX4" fmla="*/ 52012 w 843869"/>
                  <a:gd name="connsiteY4" fmla="*/ 957747 h 1059657"/>
                  <a:gd name="connsiteX0" fmla="*/ 41472 w 833329"/>
                  <a:gd name="connsiteY0" fmla="*/ 957747 h 1059657"/>
                  <a:gd name="connsiteX1" fmla="*/ 681515 w 833329"/>
                  <a:gd name="connsiteY1" fmla="*/ 7628 h 1059657"/>
                  <a:gd name="connsiteX2" fmla="*/ 786290 w 833329"/>
                  <a:gd name="connsiteY2" fmla="*/ 0 h 1059657"/>
                  <a:gd name="connsiteX3" fmla="*/ 50998 w 833329"/>
                  <a:gd name="connsiteY3" fmla="*/ 1059657 h 1059657"/>
                  <a:gd name="connsiteX4" fmla="*/ 41472 w 833329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78632 h 1080542"/>
                  <a:gd name="connsiteX1" fmla="*/ 693511 w 835800"/>
                  <a:gd name="connsiteY1" fmla="*/ 26132 h 1080542"/>
                  <a:gd name="connsiteX2" fmla="*/ 788761 w 835800"/>
                  <a:gd name="connsiteY2" fmla="*/ 20885 h 1080542"/>
                  <a:gd name="connsiteX3" fmla="*/ 53469 w 835800"/>
                  <a:gd name="connsiteY3" fmla="*/ 1080542 h 1080542"/>
                  <a:gd name="connsiteX4" fmla="*/ 43943 w 835800"/>
                  <a:gd name="connsiteY4" fmla="*/ 978632 h 108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00" h="1080542">
                    <a:moveTo>
                      <a:pt x="43943" y="978632"/>
                    </a:moveTo>
                    <a:cubicBezTo>
                      <a:pt x="500177" y="935770"/>
                      <a:pt x="894499" y="514287"/>
                      <a:pt x="693511" y="26132"/>
                    </a:cubicBezTo>
                    <a:cubicBezTo>
                      <a:pt x="665730" y="-30385"/>
                      <a:pt x="757011" y="22634"/>
                      <a:pt x="788761" y="20885"/>
                    </a:cubicBezTo>
                    <a:cubicBezTo>
                      <a:pt x="1017533" y="705098"/>
                      <a:pt x="353335" y="1060698"/>
                      <a:pt x="53469" y="1080542"/>
                    </a:cubicBezTo>
                    <a:cubicBezTo>
                      <a:pt x="16956" y="1075147"/>
                      <a:pt x="-40988" y="1010221"/>
                      <a:pt x="43943" y="978632"/>
                    </a:cubicBez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5" name="Group 3024">
                <a:extLst>
                  <a:ext uri="{FF2B5EF4-FFF2-40B4-BE49-F238E27FC236}">
                    <a16:creationId xmlns:a16="http://schemas.microsoft.com/office/drawing/2014/main" id="{79C38B0F-1BBB-B2BE-3A1C-4C0AC41AE378}"/>
                  </a:ext>
                </a:extLst>
              </p:cNvPr>
              <p:cNvGrpSpPr/>
              <p:nvPr/>
            </p:nvGrpSpPr>
            <p:grpSpPr>
              <a:xfrm>
                <a:off x="12460275" y="7956655"/>
                <a:ext cx="1211708" cy="1288097"/>
                <a:chOff x="12460275" y="7956655"/>
                <a:chExt cx="1211708" cy="1288097"/>
              </a:xfrm>
            </p:grpSpPr>
            <p:sp>
              <p:nvSpPr>
                <p:cNvPr id="2903" name="Freeform: Shape 2902">
                  <a:extLst>
                    <a:ext uri="{FF2B5EF4-FFF2-40B4-BE49-F238E27FC236}">
                      <a16:creationId xmlns:a16="http://schemas.microsoft.com/office/drawing/2014/main" id="{685FE2D5-4634-54C0-DAE6-196856163D52}"/>
                    </a:ext>
                  </a:extLst>
                </p:cNvPr>
                <p:cNvSpPr/>
                <p:nvPr/>
              </p:nvSpPr>
              <p:spPr>
                <a:xfrm rot="19588166">
                  <a:off x="13217579" y="8056117"/>
                  <a:ext cx="64565" cy="50770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1034304"/>
                    <a:gd name="connsiteY0" fmla="*/ 816267 h 872946"/>
                    <a:gd name="connsiteX1" fmla="*/ 1034304 w 1034304"/>
                    <a:gd name="connsiteY1" fmla="*/ 0 h 872946"/>
                    <a:gd name="connsiteX0" fmla="*/ 0 w 1034304"/>
                    <a:gd name="connsiteY0" fmla="*/ 820557 h 849348"/>
                    <a:gd name="connsiteX1" fmla="*/ 1034304 w 1034304"/>
                    <a:gd name="connsiteY1" fmla="*/ 4290 h 849348"/>
                    <a:gd name="connsiteX0" fmla="*/ 0 w 162807"/>
                    <a:gd name="connsiteY0" fmla="*/ 7011 h 90567"/>
                    <a:gd name="connsiteX1" fmla="*/ 148302 w 162807"/>
                    <a:gd name="connsiteY1" fmla="*/ 14801 h 90567"/>
                    <a:gd name="connsiteX0" fmla="*/ 34953 w 183255"/>
                    <a:gd name="connsiteY0" fmla="*/ 19650 h 35274"/>
                    <a:gd name="connsiteX1" fmla="*/ 183255 w 183255"/>
                    <a:gd name="connsiteY1" fmla="*/ 27440 h 35274"/>
                    <a:gd name="connsiteX0" fmla="*/ 78040 w 145101"/>
                    <a:gd name="connsiteY0" fmla="*/ 21696 h 37088"/>
                    <a:gd name="connsiteX1" fmla="*/ 145101 w 145101"/>
                    <a:gd name="connsiteY1" fmla="*/ 27071 h 37088"/>
                    <a:gd name="connsiteX0" fmla="*/ 3764 w 70825"/>
                    <a:gd name="connsiteY0" fmla="*/ 0 h 52472"/>
                    <a:gd name="connsiteX1" fmla="*/ 70825 w 70825"/>
                    <a:gd name="connsiteY1" fmla="*/ 5375 h 52472"/>
                    <a:gd name="connsiteX0" fmla="*/ 3433 w 80395"/>
                    <a:gd name="connsiteY0" fmla="*/ 0 h 51341"/>
                    <a:gd name="connsiteX1" fmla="*/ 80395 w 80395"/>
                    <a:gd name="connsiteY1" fmla="*/ 3366 h 51341"/>
                    <a:gd name="connsiteX0" fmla="*/ 3558 w 76551"/>
                    <a:gd name="connsiteY0" fmla="*/ 0 h 49895"/>
                    <a:gd name="connsiteX1" fmla="*/ 76551 w 76551"/>
                    <a:gd name="connsiteY1" fmla="*/ 736 h 49895"/>
                    <a:gd name="connsiteX0" fmla="*/ 1716 w 74709"/>
                    <a:gd name="connsiteY0" fmla="*/ 0 h 51772"/>
                    <a:gd name="connsiteX1" fmla="*/ 74709 w 74709"/>
                    <a:gd name="connsiteY1" fmla="*/ 736 h 51772"/>
                    <a:gd name="connsiteX0" fmla="*/ 1915 w 64984"/>
                    <a:gd name="connsiteY0" fmla="*/ 5841 h 54266"/>
                    <a:gd name="connsiteX1" fmla="*/ 64984 w 64984"/>
                    <a:gd name="connsiteY1" fmla="*/ 0 h 54266"/>
                    <a:gd name="connsiteX0" fmla="*/ 30 w 63099"/>
                    <a:gd name="connsiteY0" fmla="*/ 5841 h 53254"/>
                    <a:gd name="connsiteX1" fmla="*/ 63099 w 63099"/>
                    <a:gd name="connsiteY1" fmla="*/ 0 h 53254"/>
                    <a:gd name="connsiteX0" fmla="*/ 24 w 64804"/>
                    <a:gd name="connsiteY0" fmla="*/ 5841 h 52010"/>
                    <a:gd name="connsiteX1" fmla="*/ 63093 w 64804"/>
                    <a:gd name="connsiteY1" fmla="*/ 0 h 52010"/>
                    <a:gd name="connsiteX0" fmla="*/ 26 w 63346"/>
                    <a:gd name="connsiteY0" fmla="*/ 5841 h 50808"/>
                    <a:gd name="connsiteX1" fmla="*/ 63095 w 63346"/>
                    <a:gd name="connsiteY1" fmla="*/ 0 h 50808"/>
                    <a:gd name="connsiteX0" fmla="*/ 25 w 64169"/>
                    <a:gd name="connsiteY0" fmla="*/ 5841 h 52257"/>
                    <a:gd name="connsiteX1" fmla="*/ 63094 w 64169"/>
                    <a:gd name="connsiteY1" fmla="*/ 0 h 52257"/>
                    <a:gd name="connsiteX0" fmla="*/ 492 w 64565"/>
                    <a:gd name="connsiteY0" fmla="*/ 5841 h 50770"/>
                    <a:gd name="connsiteX1" fmla="*/ 63561 w 64565"/>
                    <a:gd name="connsiteY1" fmla="*/ 0 h 5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565" h="50770">
                      <a:moveTo>
                        <a:pt x="492" y="5841"/>
                      </a:moveTo>
                      <a:cubicBezTo>
                        <a:pt x="-7039" y="63471"/>
                        <a:pt x="74457" y="69969"/>
                        <a:pt x="63561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02" name="Freeform: Shape 2901">
                  <a:extLst>
                    <a:ext uri="{FF2B5EF4-FFF2-40B4-BE49-F238E27FC236}">
                      <a16:creationId xmlns:a16="http://schemas.microsoft.com/office/drawing/2014/main" id="{0B40A944-EC76-6A84-E5E7-C7E09772D1A0}"/>
                    </a:ext>
                  </a:extLst>
                </p:cNvPr>
                <p:cNvSpPr/>
                <p:nvPr/>
              </p:nvSpPr>
              <p:spPr>
                <a:xfrm rot="19588166">
                  <a:off x="13249706" y="7979639"/>
                  <a:ext cx="97534" cy="59995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438590"/>
                    <a:gd name="connsiteY0" fmla="*/ 102651 h 355500"/>
                    <a:gd name="connsiteX1" fmla="*/ 438590 w 438590"/>
                    <a:gd name="connsiteY1" fmla="*/ 0 h 355500"/>
                    <a:gd name="connsiteX0" fmla="*/ 140 w 438730"/>
                    <a:gd name="connsiteY0" fmla="*/ 102651 h 235220"/>
                    <a:gd name="connsiteX1" fmla="*/ 438730 w 438730"/>
                    <a:gd name="connsiteY1" fmla="*/ 0 h 235220"/>
                    <a:gd name="connsiteX0" fmla="*/ 224722 w 224722"/>
                    <a:gd name="connsiteY0" fmla="*/ 192646 h 257248"/>
                    <a:gd name="connsiteX1" fmla="*/ 14507 w 224722"/>
                    <a:gd name="connsiteY1" fmla="*/ 0 h 257248"/>
                    <a:gd name="connsiteX0" fmla="*/ 210215 w 210215"/>
                    <a:gd name="connsiteY0" fmla="*/ 251112 h 251112"/>
                    <a:gd name="connsiteX1" fmla="*/ 0 w 210215"/>
                    <a:gd name="connsiteY1" fmla="*/ 58466 h 251112"/>
                    <a:gd name="connsiteX0" fmla="*/ 111421 w 111421"/>
                    <a:gd name="connsiteY0" fmla="*/ 161668 h 161668"/>
                    <a:gd name="connsiteX1" fmla="*/ 0 w 111421"/>
                    <a:gd name="connsiteY1" fmla="*/ 108761 h 161668"/>
                    <a:gd name="connsiteX0" fmla="*/ 111421 w 115254"/>
                    <a:gd name="connsiteY0" fmla="*/ 105652 h 105652"/>
                    <a:gd name="connsiteX1" fmla="*/ 0 w 115254"/>
                    <a:gd name="connsiteY1" fmla="*/ 52745 h 105652"/>
                    <a:gd name="connsiteX0" fmla="*/ 111421 w 114361"/>
                    <a:gd name="connsiteY0" fmla="*/ 89010 h 89010"/>
                    <a:gd name="connsiteX1" fmla="*/ 0 w 114361"/>
                    <a:gd name="connsiteY1" fmla="*/ 36103 h 89010"/>
                    <a:gd name="connsiteX0" fmla="*/ 97454 w 100725"/>
                    <a:gd name="connsiteY0" fmla="*/ 63000 h 63000"/>
                    <a:gd name="connsiteX1" fmla="*/ 0 w 100725"/>
                    <a:gd name="connsiteY1" fmla="*/ 45057 h 63000"/>
                    <a:gd name="connsiteX0" fmla="*/ 97454 w 100433"/>
                    <a:gd name="connsiteY0" fmla="*/ 64147 h 64147"/>
                    <a:gd name="connsiteX1" fmla="*/ 0 w 100433"/>
                    <a:gd name="connsiteY1" fmla="*/ 46204 h 64147"/>
                    <a:gd name="connsiteX0" fmla="*/ 97454 w 97569"/>
                    <a:gd name="connsiteY0" fmla="*/ 71795 h 71795"/>
                    <a:gd name="connsiteX1" fmla="*/ 0 w 97569"/>
                    <a:gd name="connsiteY1" fmla="*/ 53852 h 71795"/>
                    <a:gd name="connsiteX0" fmla="*/ 97454 w 97568"/>
                    <a:gd name="connsiteY0" fmla="*/ 58871 h 58871"/>
                    <a:gd name="connsiteX1" fmla="*/ 0 w 97568"/>
                    <a:gd name="connsiteY1" fmla="*/ 40928 h 58871"/>
                    <a:gd name="connsiteX0" fmla="*/ 97454 w 98363"/>
                    <a:gd name="connsiteY0" fmla="*/ 57121 h 57121"/>
                    <a:gd name="connsiteX1" fmla="*/ 0 w 98363"/>
                    <a:gd name="connsiteY1" fmla="*/ 39178 h 57121"/>
                    <a:gd name="connsiteX0" fmla="*/ 97454 w 97534"/>
                    <a:gd name="connsiteY0" fmla="*/ 59995 h 59995"/>
                    <a:gd name="connsiteX1" fmla="*/ 0 w 97534"/>
                    <a:gd name="connsiteY1" fmla="*/ 42052 h 5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7534" h="59995">
                      <a:moveTo>
                        <a:pt x="97454" y="59995"/>
                      </a:moveTo>
                      <a:cubicBezTo>
                        <a:pt x="100780" y="-15155"/>
                        <a:pt x="-35" y="-18058"/>
                        <a:pt x="0" y="42052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9" name="Freeform: Shape 2898">
                  <a:extLst>
                    <a:ext uri="{FF2B5EF4-FFF2-40B4-BE49-F238E27FC236}">
                      <a16:creationId xmlns:a16="http://schemas.microsoft.com/office/drawing/2014/main" id="{07DF22F0-6FB5-9531-C163-32C6C0C8025D}"/>
                    </a:ext>
                  </a:extLst>
                </p:cNvPr>
                <p:cNvSpPr/>
                <p:nvPr/>
              </p:nvSpPr>
              <p:spPr>
                <a:xfrm rot="19588166">
                  <a:off x="12653914" y="9149895"/>
                  <a:ext cx="74452" cy="94857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53568 w 212067"/>
                    <a:gd name="connsiteY0" fmla="*/ 213576 h 417481"/>
                    <a:gd name="connsiteX1" fmla="*/ 5763 w 212067"/>
                    <a:gd name="connsiteY1" fmla="*/ 0 h 417481"/>
                    <a:gd name="connsiteX0" fmla="*/ 103246 w 233983"/>
                    <a:gd name="connsiteY0" fmla="*/ 213602 h 275592"/>
                    <a:gd name="connsiteX1" fmla="*/ 55441 w 233983"/>
                    <a:gd name="connsiteY1" fmla="*/ 26 h 275592"/>
                    <a:gd name="connsiteX0" fmla="*/ 214270 w 214270"/>
                    <a:gd name="connsiteY0" fmla="*/ 213662 h 213662"/>
                    <a:gd name="connsiteX1" fmla="*/ 166465 w 214270"/>
                    <a:gd name="connsiteY1" fmla="*/ 86 h 213662"/>
                    <a:gd name="connsiteX0" fmla="*/ 175624 w 202842"/>
                    <a:gd name="connsiteY0" fmla="*/ 75041 h 75041"/>
                    <a:gd name="connsiteX1" fmla="*/ 202842 w 202842"/>
                    <a:gd name="connsiteY1" fmla="*/ 2591 h 75041"/>
                    <a:gd name="connsiteX0" fmla="*/ 103185 w 130403"/>
                    <a:gd name="connsiteY0" fmla="*/ 72645 h 72645"/>
                    <a:gd name="connsiteX1" fmla="*/ 130403 w 130403"/>
                    <a:gd name="connsiteY1" fmla="*/ 195 h 72645"/>
                    <a:gd name="connsiteX0" fmla="*/ 39575 w 66793"/>
                    <a:gd name="connsiteY0" fmla="*/ 83539 h 83539"/>
                    <a:gd name="connsiteX1" fmla="*/ 66793 w 66793"/>
                    <a:gd name="connsiteY1" fmla="*/ 11089 h 83539"/>
                    <a:gd name="connsiteX0" fmla="*/ 33340 w 73736"/>
                    <a:gd name="connsiteY0" fmla="*/ 93913 h 93913"/>
                    <a:gd name="connsiteX1" fmla="*/ 73736 w 73736"/>
                    <a:gd name="connsiteY1" fmla="*/ 10199 h 93913"/>
                    <a:gd name="connsiteX0" fmla="*/ 43983 w 84379"/>
                    <a:gd name="connsiteY0" fmla="*/ 93908 h 93908"/>
                    <a:gd name="connsiteX1" fmla="*/ 84379 w 84379"/>
                    <a:gd name="connsiteY1" fmla="*/ 10194 h 93908"/>
                    <a:gd name="connsiteX0" fmla="*/ 33694 w 74090"/>
                    <a:gd name="connsiteY0" fmla="*/ 89626 h 89626"/>
                    <a:gd name="connsiteX1" fmla="*/ 74090 w 74090"/>
                    <a:gd name="connsiteY1" fmla="*/ 5912 h 89626"/>
                    <a:gd name="connsiteX0" fmla="*/ 22866 w 63262"/>
                    <a:gd name="connsiteY0" fmla="*/ 89536 h 89536"/>
                    <a:gd name="connsiteX1" fmla="*/ 63262 w 63262"/>
                    <a:gd name="connsiteY1" fmla="*/ 5822 h 89536"/>
                    <a:gd name="connsiteX0" fmla="*/ 20694 w 61090"/>
                    <a:gd name="connsiteY0" fmla="*/ 88571 h 88571"/>
                    <a:gd name="connsiteX1" fmla="*/ 61090 w 61090"/>
                    <a:gd name="connsiteY1" fmla="*/ 4857 h 88571"/>
                    <a:gd name="connsiteX0" fmla="*/ 19253 w 65580"/>
                    <a:gd name="connsiteY0" fmla="*/ 93020 h 93020"/>
                    <a:gd name="connsiteX1" fmla="*/ 65580 w 65580"/>
                    <a:gd name="connsiteY1" fmla="*/ 4666 h 93020"/>
                    <a:gd name="connsiteX0" fmla="*/ 20034 w 63061"/>
                    <a:gd name="connsiteY0" fmla="*/ 92377 h 92377"/>
                    <a:gd name="connsiteX1" fmla="*/ 63061 w 63061"/>
                    <a:gd name="connsiteY1" fmla="*/ 4692 h 92377"/>
                    <a:gd name="connsiteX0" fmla="*/ 22094 w 65121"/>
                    <a:gd name="connsiteY0" fmla="*/ 92615 h 92615"/>
                    <a:gd name="connsiteX1" fmla="*/ 65121 w 65121"/>
                    <a:gd name="connsiteY1" fmla="*/ 4930 h 92615"/>
                    <a:gd name="connsiteX0" fmla="*/ 26472 w 69499"/>
                    <a:gd name="connsiteY0" fmla="*/ 94605 h 94605"/>
                    <a:gd name="connsiteX1" fmla="*/ 69499 w 69499"/>
                    <a:gd name="connsiteY1" fmla="*/ 6920 h 94605"/>
                    <a:gd name="connsiteX0" fmla="*/ 31425 w 74452"/>
                    <a:gd name="connsiteY0" fmla="*/ 94857 h 94857"/>
                    <a:gd name="connsiteX1" fmla="*/ 74452 w 74452"/>
                    <a:gd name="connsiteY1" fmla="*/ 7172 h 9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452" h="94857">
                      <a:moveTo>
                        <a:pt x="31425" y="94857"/>
                      </a:moveTo>
                      <a:cubicBezTo>
                        <a:pt x="-27860" y="66771"/>
                        <a:pt x="2501" y="-26317"/>
                        <a:pt x="74452" y="7172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98" name="Freeform: Shape 2897">
                  <a:extLst>
                    <a:ext uri="{FF2B5EF4-FFF2-40B4-BE49-F238E27FC236}">
                      <a16:creationId xmlns:a16="http://schemas.microsoft.com/office/drawing/2014/main" id="{A05272F2-E1FD-9B3A-67C1-E35A1AF57BD2}"/>
                    </a:ext>
                  </a:extLst>
                </p:cNvPr>
                <p:cNvSpPr/>
                <p:nvPr/>
              </p:nvSpPr>
              <p:spPr>
                <a:xfrm rot="19588166">
                  <a:off x="12524944" y="8444971"/>
                  <a:ext cx="1055180" cy="532503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1055109"/>
                    <a:gd name="connsiteY0" fmla="*/ 459686 h 568236"/>
                    <a:gd name="connsiteX1" fmla="*/ 1055109 w 1055109"/>
                    <a:gd name="connsiteY1" fmla="*/ 0 h 568236"/>
                    <a:gd name="connsiteX0" fmla="*/ 0 w 1055109"/>
                    <a:gd name="connsiteY0" fmla="*/ 459686 h 558430"/>
                    <a:gd name="connsiteX1" fmla="*/ 1055109 w 1055109"/>
                    <a:gd name="connsiteY1" fmla="*/ 0 h 558430"/>
                    <a:gd name="connsiteX0" fmla="*/ 0 w 1055180"/>
                    <a:gd name="connsiteY0" fmla="*/ 433930 h 538414"/>
                    <a:gd name="connsiteX1" fmla="*/ 1055180 w 1055180"/>
                    <a:gd name="connsiteY1" fmla="*/ 0 h 538414"/>
                    <a:gd name="connsiteX0" fmla="*/ 0 w 1055180"/>
                    <a:gd name="connsiteY0" fmla="*/ 433930 h 533499"/>
                    <a:gd name="connsiteX1" fmla="*/ 1055180 w 1055180"/>
                    <a:gd name="connsiteY1" fmla="*/ 0 h 533499"/>
                    <a:gd name="connsiteX0" fmla="*/ 0 w 1055180"/>
                    <a:gd name="connsiteY0" fmla="*/ 433930 h 532503"/>
                    <a:gd name="connsiteX1" fmla="*/ 1055180 w 1055180"/>
                    <a:gd name="connsiteY1" fmla="*/ 0 h 532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55180" h="532503">
                      <a:moveTo>
                        <a:pt x="0" y="433930"/>
                      </a:moveTo>
                      <a:cubicBezTo>
                        <a:pt x="410320" y="654186"/>
                        <a:pt x="953025" y="503535"/>
                        <a:pt x="1055180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00" name="Freeform: Shape 2899">
                  <a:extLst>
                    <a:ext uri="{FF2B5EF4-FFF2-40B4-BE49-F238E27FC236}">
                      <a16:creationId xmlns:a16="http://schemas.microsoft.com/office/drawing/2014/main" id="{CC3A43E7-04C5-0FA4-95F5-7A756B9180A2}"/>
                    </a:ext>
                  </a:extLst>
                </p:cNvPr>
                <p:cNvSpPr/>
                <p:nvPr/>
              </p:nvSpPr>
              <p:spPr>
                <a:xfrm rot="19588166">
                  <a:off x="12460275" y="8282301"/>
                  <a:ext cx="1211708" cy="774840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160935"/>
                    <a:gd name="connsiteY0" fmla="*/ 403846 h 533215"/>
                    <a:gd name="connsiteX1" fmla="*/ 1160935 w 1160935"/>
                    <a:gd name="connsiteY1" fmla="*/ 0 h 533215"/>
                    <a:gd name="connsiteX0" fmla="*/ 0 w 1166890"/>
                    <a:gd name="connsiteY0" fmla="*/ 399900 h 530472"/>
                    <a:gd name="connsiteX1" fmla="*/ 1166890 w 1166890"/>
                    <a:gd name="connsiteY1" fmla="*/ 0 h 530472"/>
                    <a:gd name="connsiteX0" fmla="*/ 0 w 1208097"/>
                    <a:gd name="connsiteY0" fmla="*/ 543991 h 638786"/>
                    <a:gd name="connsiteX1" fmla="*/ 1208097 w 1208097"/>
                    <a:gd name="connsiteY1" fmla="*/ 0 h 638786"/>
                    <a:gd name="connsiteX0" fmla="*/ 0 w 1201543"/>
                    <a:gd name="connsiteY0" fmla="*/ 525480 h 624022"/>
                    <a:gd name="connsiteX1" fmla="*/ 1201543 w 1201543"/>
                    <a:gd name="connsiteY1" fmla="*/ 0 h 624022"/>
                    <a:gd name="connsiteX0" fmla="*/ 0 w 1201543"/>
                    <a:gd name="connsiteY0" fmla="*/ 525480 h 633585"/>
                    <a:gd name="connsiteX1" fmla="*/ 1201543 w 1201543"/>
                    <a:gd name="connsiteY1" fmla="*/ 0 h 633585"/>
                    <a:gd name="connsiteX0" fmla="*/ 0 w 1203456"/>
                    <a:gd name="connsiteY0" fmla="*/ 549923 h 653049"/>
                    <a:gd name="connsiteX1" fmla="*/ 1203456 w 1203456"/>
                    <a:gd name="connsiteY1" fmla="*/ 0 h 653049"/>
                    <a:gd name="connsiteX0" fmla="*/ 0 w 1203456"/>
                    <a:gd name="connsiteY0" fmla="*/ 549923 h 657883"/>
                    <a:gd name="connsiteX1" fmla="*/ 1203456 w 1203456"/>
                    <a:gd name="connsiteY1" fmla="*/ 0 h 657883"/>
                    <a:gd name="connsiteX0" fmla="*/ 0 w 1203456"/>
                    <a:gd name="connsiteY0" fmla="*/ 549923 h 659720"/>
                    <a:gd name="connsiteX1" fmla="*/ 1203456 w 1203456"/>
                    <a:gd name="connsiteY1" fmla="*/ 0 h 659720"/>
                    <a:gd name="connsiteX0" fmla="*/ 0 w 1212041"/>
                    <a:gd name="connsiteY0" fmla="*/ 549946 h 659739"/>
                    <a:gd name="connsiteX1" fmla="*/ 1212041 w 1212041"/>
                    <a:gd name="connsiteY1" fmla="*/ 0 h 659739"/>
                    <a:gd name="connsiteX0" fmla="*/ 0 w 1212041"/>
                    <a:gd name="connsiteY0" fmla="*/ 549946 h 658024"/>
                    <a:gd name="connsiteX1" fmla="*/ 1212041 w 1212041"/>
                    <a:gd name="connsiteY1" fmla="*/ 0 h 658024"/>
                    <a:gd name="connsiteX0" fmla="*/ 0 w 1205416"/>
                    <a:gd name="connsiteY0" fmla="*/ 557192 h 663767"/>
                    <a:gd name="connsiteX1" fmla="*/ 1205416 w 1205416"/>
                    <a:gd name="connsiteY1" fmla="*/ 0 h 663767"/>
                    <a:gd name="connsiteX0" fmla="*/ 0 w 1215987"/>
                    <a:gd name="connsiteY0" fmla="*/ 555900 h 662741"/>
                    <a:gd name="connsiteX1" fmla="*/ 1215987 w 1215987"/>
                    <a:gd name="connsiteY1" fmla="*/ 0 h 662741"/>
                    <a:gd name="connsiteX0" fmla="*/ 0 w 1209361"/>
                    <a:gd name="connsiteY0" fmla="*/ 563146 h 668510"/>
                    <a:gd name="connsiteX1" fmla="*/ 1209361 w 1209361"/>
                    <a:gd name="connsiteY1" fmla="*/ 0 h 668510"/>
                    <a:gd name="connsiteX0" fmla="*/ 0 w 1215317"/>
                    <a:gd name="connsiteY0" fmla="*/ 559200 h 665364"/>
                    <a:gd name="connsiteX1" fmla="*/ 1215317 w 1215317"/>
                    <a:gd name="connsiteY1" fmla="*/ 0 h 665364"/>
                    <a:gd name="connsiteX0" fmla="*/ 0 w 1209362"/>
                    <a:gd name="connsiteY0" fmla="*/ 563146 h 668510"/>
                    <a:gd name="connsiteX1" fmla="*/ 1209362 w 1209362"/>
                    <a:gd name="connsiteY1" fmla="*/ 0 h 668510"/>
                    <a:gd name="connsiteX0" fmla="*/ 0 w 1209362"/>
                    <a:gd name="connsiteY0" fmla="*/ 563146 h 670897"/>
                    <a:gd name="connsiteX1" fmla="*/ 1209362 w 1209362"/>
                    <a:gd name="connsiteY1" fmla="*/ 0 h 670897"/>
                    <a:gd name="connsiteX0" fmla="*/ 0 w 1209362"/>
                    <a:gd name="connsiteY0" fmla="*/ 563146 h 673719"/>
                    <a:gd name="connsiteX1" fmla="*/ 1209362 w 1209362"/>
                    <a:gd name="connsiteY1" fmla="*/ 0 h 673719"/>
                    <a:gd name="connsiteX0" fmla="*/ 0 w 1209362"/>
                    <a:gd name="connsiteY0" fmla="*/ 563146 h 672119"/>
                    <a:gd name="connsiteX1" fmla="*/ 1209362 w 1209362"/>
                    <a:gd name="connsiteY1" fmla="*/ 0 h 672119"/>
                    <a:gd name="connsiteX0" fmla="*/ 0 w 1208072"/>
                    <a:gd name="connsiteY0" fmla="*/ 552575 h 663815"/>
                    <a:gd name="connsiteX1" fmla="*/ 1208072 w 1208072"/>
                    <a:gd name="connsiteY1" fmla="*/ 0 h 663815"/>
                    <a:gd name="connsiteX0" fmla="*/ 0 w 1208072"/>
                    <a:gd name="connsiteY0" fmla="*/ 552575 h 665075"/>
                    <a:gd name="connsiteX1" fmla="*/ 1208072 w 1208072"/>
                    <a:gd name="connsiteY1" fmla="*/ 0 h 665075"/>
                    <a:gd name="connsiteX0" fmla="*/ 0 w 1210081"/>
                    <a:gd name="connsiteY0" fmla="*/ 542673 h 657393"/>
                    <a:gd name="connsiteX1" fmla="*/ 1210081 w 1210081"/>
                    <a:gd name="connsiteY1" fmla="*/ 0 h 657393"/>
                    <a:gd name="connsiteX0" fmla="*/ 0 w 1211708"/>
                    <a:gd name="connsiteY0" fmla="*/ 670143 h 760619"/>
                    <a:gd name="connsiteX1" fmla="*/ 1211708 w 1211708"/>
                    <a:gd name="connsiteY1" fmla="*/ 0 h 760619"/>
                    <a:gd name="connsiteX0" fmla="*/ 0 w 1211708"/>
                    <a:gd name="connsiteY0" fmla="*/ 670143 h 773488"/>
                    <a:gd name="connsiteX1" fmla="*/ 1211708 w 1211708"/>
                    <a:gd name="connsiteY1" fmla="*/ 0 h 773488"/>
                    <a:gd name="connsiteX0" fmla="*/ 0 w 1211708"/>
                    <a:gd name="connsiteY0" fmla="*/ 670143 h 777134"/>
                    <a:gd name="connsiteX1" fmla="*/ 1211708 w 1211708"/>
                    <a:gd name="connsiteY1" fmla="*/ 0 h 777134"/>
                    <a:gd name="connsiteX0" fmla="*/ 0 w 1211708"/>
                    <a:gd name="connsiteY0" fmla="*/ 670143 h 773828"/>
                    <a:gd name="connsiteX1" fmla="*/ 1211708 w 1211708"/>
                    <a:gd name="connsiteY1" fmla="*/ 0 h 773828"/>
                    <a:gd name="connsiteX0" fmla="*/ 0 w 1211708"/>
                    <a:gd name="connsiteY0" fmla="*/ 670143 h 774840"/>
                    <a:gd name="connsiteX1" fmla="*/ 1211708 w 1211708"/>
                    <a:gd name="connsiteY1" fmla="*/ 0 h 774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1708" h="774840">
                      <a:moveTo>
                        <a:pt x="0" y="670143"/>
                      </a:moveTo>
                      <a:cubicBezTo>
                        <a:pt x="430194" y="912138"/>
                        <a:pt x="1192802" y="752948"/>
                        <a:pt x="1211708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04" name="Freeform: Shape 2903">
                  <a:extLst>
                    <a:ext uri="{FF2B5EF4-FFF2-40B4-BE49-F238E27FC236}">
                      <a16:creationId xmlns:a16="http://schemas.microsoft.com/office/drawing/2014/main" id="{E93F53CB-E67C-CFFC-94EE-095873DC800A}"/>
                    </a:ext>
                  </a:extLst>
                </p:cNvPr>
                <p:cNvSpPr/>
                <p:nvPr/>
              </p:nvSpPr>
              <p:spPr>
                <a:xfrm rot="19588166">
                  <a:off x="13273655" y="8166944"/>
                  <a:ext cx="66435" cy="53336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1034304"/>
                    <a:gd name="connsiteY0" fmla="*/ 816267 h 872946"/>
                    <a:gd name="connsiteX1" fmla="*/ 1034304 w 1034304"/>
                    <a:gd name="connsiteY1" fmla="*/ 0 h 872946"/>
                    <a:gd name="connsiteX0" fmla="*/ 0 w 1034304"/>
                    <a:gd name="connsiteY0" fmla="*/ 820557 h 849348"/>
                    <a:gd name="connsiteX1" fmla="*/ 1034304 w 1034304"/>
                    <a:gd name="connsiteY1" fmla="*/ 4290 h 849348"/>
                    <a:gd name="connsiteX0" fmla="*/ 0 w 162807"/>
                    <a:gd name="connsiteY0" fmla="*/ 7011 h 90567"/>
                    <a:gd name="connsiteX1" fmla="*/ 148302 w 162807"/>
                    <a:gd name="connsiteY1" fmla="*/ 14801 h 90567"/>
                    <a:gd name="connsiteX0" fmla="*/ 34953 w 183255"/>
                    <a:gd name="connsiteY0" fmla="*/ 19650 h 35274"/>
                    <a:gd name="connsiteX1" fmla="*/ 183255 w 183255"/>
                    <a:gd name="connsiteY1" fmla="*/ 27440 h 35274"/>
                    <a:gd name="connsiteX0" fmla="*/ 78040 w 145101"/>
                    <a:gd name="connsiteY0" fmla="*/ 21696 h 37088"/>
                    <a:gd name="connsiteX1" fmla="*/ 145101 w 145101"/>
                    <a:gd name="connsiteY1" fmla="*/ 27071 h 37088"/>
                    <a:gd name="connsiteX0" fmla="*/ 3764 w 70825"/>
                    <a:gd name="connsiteY0" fmla="*/ 0 h 52472"/>
                    <a:gd name="connsiteX1" fmla="*/ 70825 w 70825"/>
                    <a:gd name="connsiteY1" fmla="*/ 5375 h 52472"/>
                    <a:gd name="connsiteX0" fmla="*/ 3433 w 80395"/>
                    <a:gd name="connsiteY0" fmla="*/ 0 h 51341"/>
                    <a:gd name="connsiteX1" fmla="*/ 80395 w 80395"/>
                    <a:gd name="connsiteY1" fmla="*/ 3366 h 51341"/>
                    <a:gd name="connsiteX0" fmla="*/ 3558 w 76551"/>
                    <a:gd name="connsiteY0" fmla="*/ 0 h 49895"/>
                    <a:gd name="connsiteX1" fmla="*/ 76551 w 76551"/>
                    <a:gd name="connsiteY1" fmla="*/ 736 h 49895"/>
                    <a:gd name="connsiteX0" fmla="*/ 1716 w 74709"/>
                    <a:gd name="connsiteY0" fmla="*/ 0 h 51772"/>
                    <a:gd name="connsiteX1" fmla="*/ 74709 w 74709"/>
                    <a:gd name="connsiteY1" fmla="*/ 736 h 51772"/>
                    <a:gd name="connsiteX0" fmla="*/ 1412 w 94972"/>
                    <a:gd name="connsiteY0" fmla="*/ 0 h 72361"/>
                    <a:gd name="connsiteX1" fmla="*/ 94972 w 94972"/>
                    <a:gd name="connsiteY1" fmla="*/ 34362 h 72361"/>
                    <a:gd name="connsiteX0" fmla="*/ 2039 w 59893"/>
                    <a:gd name="connsiteY0" fmla="*/ 0 h 62444"/>
                    <a:gd name="connsiteX1" fmla="*/ 59893 w 59893"/>
                    <a:gd name="connsiteY1" fmla="*/ 19271 h 62444"/>
                    <a:gd name="connsiteX0" fmla="*/ 0 w 57854"/>
                    <a:gd name="connsiteY0" fmla="*/ 23701 h 60921"/>
                    <a:gd name="connsiteX1" fmla="*/ 57854 w 57854"/>
                    <a:gd name="connsiteY1" fmla="*/ 42972 h 60921"/>
                    <a:gd name="connsiteX0" fmla="*/ 0 w 64925"/>
                    <a:gd name="connsiteY0" fmla="*/ 50042 h 69313"/>
                    <a:gd name="connsiteX1" fmla="*/ 57854 w 64925"/>
                    <a:gd name="connsiteY1" fmla="*/ 69313 h 69313"/>
                    <a:gd name="connsiteX0" fmla="*/ 0 w 67956"/>
                    <a:gd name="connsiteY0" fmla="*/ 53702 h 63718"/>
                    <a:gd name="connsiteX1" fmla="*/ 61131 w 67956"/>
                    <a:gd name="connsiteY1" fmla="*/ 63718 h 63718"/>
                    <a:gd name="connsiteX0" fmla="*/ 863 w 67235"/>
                    <a:gd name="connsiteY0" fmla="*/ 44354 h 54370"/>
                    <a:gd name="connsiteX1" fmla="*/ 61994 w 67235"/>
                    <a:gd name="connsiteY1" fmla="*/ 54370 h 54370"/>
                    <a:gd name="connsiteX0" fmla="*/ 918 w 65496"/>
                    <a:gd name="connsiteY0" fmla="*/ 40906 h 50922"/>
                    <a:gd name="connsiteX1" fmla="*/ 62049 w 65496"/>
                    <a:gd name="connsiteY1" fmla="*/ 50922 h 50922"/>
                    <a:gd name="connsiteX0" fmla="*/ 912 w 66162"/>
                    <a:gd name="connsiteY0" fmla="*/ 36183 h 58085"/>
                    <a:gd name="connsiteX1" fmla="*/ 62737 w 66162"/>
                    <a:gd name="connsiteY1" fmla="*/ 58085 h 58085"/>
                    <a:gd name="connsiteX0" fmla="*/ 0 w 65747"/>
                    <a:gd name="connsiteY0" fmla="*/ 34505 h 56407"/>
                    <a:gd name="connsiteX1" fmla="*/ 61825 w 65747"/>
                    <a:gd name="connsiteY1" fmla="*/ 56407 h 56407"/>
                    <a:gd name="connsiteX0" fmla="*/ 0 w 66435"/>
                    <a:gd name="connsiteY0" fmla="*/ 31434 h 53336"/>
                    <a:gd name="connsiteX1" fmla="*/ 61825 w 66435"/>
                    <a:gd name="connsiteY1" fmla="*/ 53336 h 53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435" h="53336">
                      <a:moveTo>
                        <a:pt x="0" y="31434"/>
                      </a:moveTo>
                      <a:cubicBezTo>
                        <a:pt x="18586" y="-19321"/>
                        <a:pt x="84246" y="-6173"/>
                        <a:pt x="61825" y="53336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4" name="Group 3023">
                  <a:extLst>
                    <a:ext uri="{FF2B5EF4-FFF2-40B4-BE49-F238E27FC236}">
                      <a16:creationId xmlns:a16="http://schemas.microsoft.com/office/drawing/2014/main" id="{53508307-FF99-2432-3701-3617591A150C}"/>
                    </a:ext>
                  </a:extLst>
                </p:cNvPr>
                <p:cNvGrpSpPr/>
                <p:nvPr/>
              </p:nvGrpSpPr>
              <p:grpSpPr>
                <a:xfrm>
                  <a:off x="13080280" y="7956655"/>
                  <a:ext cx="223842" cy="385976"/>
                  <a:chOff x="13080280" y="7956655"/>
                  <a:chExt cx="223842" cy="385976"/>
                </a:xfrm>
              </p:grpSpPr>
              <p:sp>
                <p:nvSpPr>
                  <p:cNvPr id="2906" name="Freeform: Shape 2905">
                    <a:extLst>
                      <a:ext uri="{FF2B5EF4-FFF2-40B4-BE49-F238E27FC236}">
                        <a16:creationId xmlns:a16="http://schemas.microsoft.com/office/drawing/2014/main" id="{570D806E-96D2-A0EB-2936-DC2B8A3BBE47}"/>
                      </a:ext>
                    </a:extLst>
                  </p:cNvPr>
                  <p:cNvSpPr/>
                  <p:nvPr/>
                </p:nvSpPr>
                <p:spPr>
                  <a:xfrm rot="18637121">
                    <a:off x="13071126" y="7965809"/>
                    <a:ext cx="73864" cy="5555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73703"/>
                      <a:gd name="connsiteY0" fmla="*/ 33659 h 57884"/>
                      <a:gd name="connsiteX1" fmla="*/ 70091 w 73703"/>
                      <a:gd name="connsiteY1" fmla="*/ 57884 h 57884"/>
                      <a:gd name="connsiteX0" fmla="*/ 0 w 73864"/>
                      <a:gd name="connsiteY0" fmla="*/ 31331 h 55556"/>
                      <a:gd name="connsiteX1" fmla="*/ 70091 w 73864"/>
                      <a:gd name="connsiteY1" fmla="*/ 55556 h 55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3864" h="55556">
                        <a:moveTo>
                          <a:pt x="0" y="31331"/>
                        </a:moveTo>
                        <a:cubicBezTo>
                          <a:pt x="8026" y="-21223"/>
                          <a:pt x="92512" y="-3953"/>
                          <a:pt x="70091" y="5555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7" name="Freeform: Shape 2906">
                    <a:extLst>
                      <a:ext uri="{FF2B5EF4-FFF2-40B4-BE49-F238E27FC236}">
                        <a16:creationId xmlns:a16="http://schemas.microsoft.com/office/drawing/2014/main" id="{33C1732B-2223-282D-8952-000490F8AE48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140286" y="8013258"/>
                    <a:ext cx="47697" cy="29967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  <a:gd name="connsiteX0" fmla="*/ 0 w 232191"/>
                      <a:gd name="connsiteY0" fmla="*/ 799265 h 882884"/>
                      <a:gd name="connsiteX1" fmla="*/ 146054 w 232191"/>
                      <a:gd name="connsiteY1" fmla="*/ 0 h 882884"/>
                      <a:gd name="connsiteX0" fmla="*/ 0 w 146054"/>
                      <a:gd name="connsiteY0" fmla="*/ 799265 h 799265"/>
                      <a:gd name="connsiteX1" fmla="*/ 146054 w 146054"/>
                      <a:gd name="connsiteY1" fmla="*/ 0 h 799265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3542 w 12129"/>
                      <a:gd name="connsiteY0" fmla="*/ 106721 h 321864"/>
                      <a:gd name="connsiteX1" fmla="*/ 4906 w 12129"/>
                      <a:gd name="connsiteY1" fmla="*/ 0 h 321864"/>
                      <a:gd name="connsiteX0" fmla="*/ 0 w 12541"/>
                      <a:gd name="connsiteY0" fmla="*/ 106721 h 106721"/>
                      <a:gd name="connsiteX1" fmla="*/ 1364 w 12541"/>
                      <a:gd name="connsiteY1" fmla="*/ 0 h 106721"/>
                      <a:gd name="connsiteX0" fmla="*/ 0 w 3818"/>
                      <a:gd name="connsiteY0" fmla="*/ 106721 h 106721"/>
                      <a:gd name="connsiteX1" fmla="*/ 1364 w 3818"/>
                      <a:gd name="connsiteY1" fmla="*/ 0 h 106721"/>
                      <a:gd name="connsiteX0" fmla="*/ 0 w 9358"/>
                      <a:gd name="connsiteY0" fmla="*/ 10000 h 10000"/>
                      <a:gd name="connsiteX1" fmla="*/ 3573 w 9358"/>
                      <a:gd name="connsiteY1" fmla="*/ 0 h 10000"/>
                      <a:gd name="connsiteX0" fmla="*/ 0 w 8816"/>
                      <a:gd name="connsiteY0" fmla="*/ 10000 h 10000"/>
                      <a:gd name="connsiteX1" fmla="*/ 3818 w 8816"/>
                      <a:gd name="connsiteY1" fmla="*/ 0 h 10000"/>
                      <a:gd name="connsiteX0" fmla="*/ 0 w 10000"/>
                      <a:gd name="connsiteY0" fmla="*/ 10000 h 10000"/>
                      <a:gd name="connsiteX1" fmla="*/ 4331 w 10000"/>
                      <a:gd name="connsiteY1" fmla="*/ 0 h 10000"/>
                      <a:gd name="connsiteX0" fmla="*/ 0 w 10032"/>
                      <a:gd name="connsiteY0" fmla="*/ 10000 h 10000"/>
                      <a:gd name="connsiteX1" fmla="*/ 4331 w 10032"/>
                      <a:gd name="connsiteY1" fmla="*/ 0 h 10000"/>
                      <a:gd name="connsiteX0" fmla="*/ 1727 w 6092"/>
                      <a:gd name="connsiteY0" fmla="*/ 10000 h 10000"/>
                      <a:gd name="connsiteX1" fmla="*/ 6058 w 6092"/>
                      <a:gd name="connsiteY1" fmla="*/ 0 h 10000"/>
                      <a:gd name="connsiteX0" fmla="*/ 321 w 197363"/>
                      <a:gd name="connsiteY0" fmla="*/ 28080 h 28080"/>
                      <a:gd name="connsiteX1" fmla="*/ 197359 w 197363"/>
                      <a:gd name="connsiteY1" fmla="*/ 0 h 28080"/>
                      <a:gd name="connsiteX0" fmla="*/ -2 w 197045"/>
                      <a:gd name="connsiteY0" fmla="*/ 28080 h 28080"/>
                      <a:gd name="connsiteX1" fmla="*/ 197036 w 197045"/>
                      <a:gd name="connsiteY1" fmla="*/ 0 h 28080"/>
                      <a:gd name="connsiteX0" fmla="*/ -2 w 207488"/>
                      <a:gd name="connsiteY0" fmla="*/ 28080 h 28080"/>
                      <a:gd name="connsiteX1" fmla="*/ 197036 w 207488"/>
                      <a:gd name="connsiteY1" fmla="*/ 0 h 28080"/>
                      <a:gd name="connsiteX0" fmla="*/ -2 w 210359"/>
                      <a:gd name="connsiteY0" fmla="*/ 28080 h 28080"/>
                      <a:gd name="connsiteX1" fmla="*/ 197036 w 210359"/>
                      <a:gd name="connsiteY1" fmla="*/ 0 h 28080"/>
                      <a:gd name="connsiteX0" fmla="*/ -2 w 215377"/>
                      <a:gd name="connsiteY0" fmla="*/ 28080 h 28080"/>
                      <a:gd name="connsiteX1" fmla="*/ 197036 w 215377"/>
                      <a:gd name="connsiteY1" fmla="*/ 0 h 28080"/>
                      <a:gd name="connsiteX0" fmla="*/ -2 w 248550"/>
                      <a:gd name="connsiteY0" fmla="*/ 28080 h 28080"/>
                      <a:gd name="connsiteX1" fmla="*/ 197036 w 248550"/>
                      <a:gd name="connsiteY1" fmla="*/ 0 h 28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8550" h="28080">
                        <a:moveTo>
                          <a:pt x="-2" y="28080"/>
                        </a:moveTo>
                        <a:cubicBezTo>
                          <a:pt x="175736" y="21588"/>
                          <a:pt x="333197" y="8038"/>
                          <a:pt x="19703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5" name="Freeform: Shape 2904">
                    <a:extLst>
                      <a:ext uri="{FF2B5EF4-FFF2-40B4-BE49-F238E27FC236}">
                        <a16:creationId xmlns:a16="http://schemas.microsoft.com/office/drawing/2014/main" id="{61E3CDA1-578C-7A1C-B753-9F14DCFBA4BF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178352" y="7978109"/>
                    <a:ext cx="1919" cy="106721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  <a:gd name="connsiteX0" fmla="*/ 0 w 232191"/>
                      <a:gd name="connsiteY0" fmla="*/ 799265 h 882884"/>
                      <a:gd name="connsiteX1" fmla="*/ 146054 w 232191"/>
                      <a:gd name="connsiteY1" fmla="*/ 0 h 882884"/>
                      <a:gd name="connsiteX0" fmla="*/ 0 w 146054"/>
                      <a:gd name="connsiteY0" fmla="*/ 799265 h 799265"/>
                      <a:gd name="connsiteX1" fmla="*/ 146054 w 146054"/>
                      <a:gd name="connsiteY1" fmla="*/ 0 h 799265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3542 w 12129"/>
                      <a:gd name="connsiteY0" fmla="*/ 106721 h 321864"/>
                      <a:gd name="connsiteX1" fmla="*/ 4906 w 12129"/>
                      <a:gd name="connsiteY1" fmla="*/ 0 h 321864"/>
                      <a:gd name="connsiteX0" fmla="*/ 0 w 12541"/>
                      <a:gd name="connsiteY0" fmla="*/ 106721 h 106721"/>
                      <a:gd name="connsiteX1" fmla="*/ 1364 w 12541"/>
                      <a:gd name="connsiteY1" fmla="*/ 0 h 106721"/>
                      <a:gd name="connsiteX0" fmla="*/ 0 w 3818"/>
                      <a:gd name="connsiteY0" fmla="*/ 106721 h 106721"/>
                      <a:gd name="connsiteX1" fmla="*/ 1364 w 3818"/>
                      <a:gd name="connsiteY1" fmla="*/ 0 h 106721"/>
                      <a:gd name="connsiteX0" fmla="*/ 0 w 9358"/>
                      <a:gd name="connsiteY0" fmla="*/ 10000 h 10000"/>
                      <a:gd name="connsiteX1" fmla="*/ 3573 w 9358"/>
                      <a:gd name="connsiteY1" fmla="*/ 0 h 10000"/>
                      <a:gd name="connsiteX0" fmla="*/ 0 w 8816"/>
                      <a:gd name="connsiteY0" fmla="*/ 10000 h 10000"/>
                      <a:gd name="connsiteX1" fmla="*/ 3818 w 8816"/>
                      <a:gd name="connsiteY1" fmla="*/ 0 h 10000"/>
                      <a:gd name="connsiteX0" fmla="*/ 0 w 10000"/>
                      <a:gd name="connsiteY0" fmla="*/ 10000 h 10000"/>
                      <a:gd name="connsiteX1" fmla="*/ 4331 w 10000"/>
                      <a:gd name="connsiteY1" fmla="*/ 0 h 10000"/>
                      <a:gd name="connsiteX0" fmla="*/ 0 w 10032"/>
                      <a:gd name="connsiteY0" fmla="*/ 10000 h 10000"/>
                      <a:gd name="connsiteX1" fmla="*/ 4331 w 10032"/>
                      <a:gd name="connsiteY1" fmla="*/ 0 h 10000"/>
                      <a:gd name="connsiteX0" fmla="*/ 1727 w 6092"/>
                      <a:gd name="connsiteY0" fmla="*/ 10000 h 10000"/>
                      <a:gd name="connsiteX1" fmla="*/ 6058 w 6092"/>
                      <a:gd name="connsiteY1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092" h="10000">
                        <a:moveTo>
                          <a:pt x="1727" y="10000"/>
                        </a:moveTo>
                        <a:cubicBezTo>
                          <a:pt x="-4113" y="6920"/>
                          <a:pt x="6783" y="3217"/>
                          <a:pt x="605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9" name="Freeform: Shape 2908">
                    <a:extLst>
                      <a:ext uri="{FF2B5EF4-FFF2-40B4-BE49-F238E27FC236}">
                        <a16:creationId xmlns:a16="http://schemas.microsoft.com/office/drawing/2014/main" id="{782A1FAA-8FEA-9750-E785-6B93146171D3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63733" y="8212026"/>
                    <a:ext cx="40389" cy="837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  <a:gd name="connsiteX0" fmla="*/ 0 w 232191"/>
                      <a:gd name="connsiteY0" fmla="*/ 799265 h 882884"/>
                      <a:gd name="connsiteX1" fmla="*/ 146054 w 232191"/>
                      <a:gd name="connsiteY1" fmla="*/ 0 h 882884"/>
                      <a:gd name="connsiteX0" fmla="*/ 0 w 146054"/>
                      <a:gd name="connsiteY0" fmla="*/ 799265 h 799265"/>
                      <a:gd name="connsiteX1" fmla="*/ 146054 w 146054"/>
                      <a:gd name="connsiteY1" fmla="*/ 0 h 799265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3542 w 12129"/>
                      <a:gd name="connsiteY0" fmla="*/ 106721 h 321864"/>
                      <a:gd name="connsiteX1" fmla="*/ 4906 w 12129"/>
                      <a:gd name="connsiteY1" fmla="*/ 0 h 321864"/>
                      <a:gd name="connsiteX0" fmla="*/ 0 w 12541"/>
                      <a:gd name="connsiteY0" fmla="*/ 106721 h 106721"/>
                      <a:gd name="connsiteX1" fmla="*/ 1364 w 12541"/>
                      <a:gd name="connsiteY1" fmla="*/ 0 h 106721"/>
                      <a:gd name="connsiteX0" fmla="*/ 0 w 3818"/>
                      <a:gd name="connsiteY0" fmla="*/ 106721 h 106721"/>
                      <a:gd name="connsiteX1" fmla="*/ 1364 w 3818"/>
                      <a:gd name="connsiteY1" fmla="*/ 0 h 106721"/>
                      <a:gd name="connsiteX0" fmla="*/ 0 w 9358"/>
                      <a:gd name="connsiteY0" fmla="*/ 10000 h 10000"/>
                      <a:gd name="connsiteX1" fmla="*/ 3573 w 9358"/>
                      <a:gd name="connsiteY1" fmla="*/ 0 h 10000"/>
                      <a:gd name="connsiteX0" fmla="*/ 0 w 8816"/>
                      <a:gd name="connsiteY0" fmla="*/ 10000 h 10000"/>
                      <a:gd name="connsiteX1" fmla="*/ 3818 w 8816"/>
                      <a:gd name="connsiteY1" fmla="*/ 0 h 10000"/>
                      <a:gd name="connsiteX0" fmla="*/ 0 w 10000"/>
                      <a:gd name="connsiteY0" fmla="*/ 10000 h 10000"/>
                      <a:gd name="connsiteX1" fmla="*/ 4331 w 10000"/>
                      <a:gd name="connsiteY1" fmla="*/ 0 h 10000"/>
                      <a:gd name="connsiteX0" fmla="*/ 0 w 10032"/>
                      <a:gd name="connsiteY0" fmla="*/ 10000 h 10000"/>
                      <a:gd name="connsiteX1" fmla="*/ 4331 w 10032"/>
                      <a:gd name="connsiteY1" fmla="*/ 0 h 10000"/>
                      <a:gd name="connsiteX0" fmla="*/ 1727 w 6092"/>
                      <a:gd name="connsiteY0" fmla="*/ 10000 h 10000"/>
                      <a:gd name="connsiteX1" fmla="*/ 6058 w 6092"/>
                      <a:gd name="connsiteY1" fmla="*/ 0 h 10000"/>
                      <a:gd name="connsiteX0" fmla="*/ 177 w 372314"/>
                      <a:gd name="connsiteY0" fmla="*/ 8595 h 8595"/>
                      <a:gd name="connsiteX1" fmla="*/ 372312 w 372314"/>
                      <a:gd name="connsiteY1" fmla="*/ 0 h 8595"/>
                      <a:gd name="connsiteX0" fmla="*/ 9 w 5391"/>
                      <a:gd name="connsiteY0" fmla="*/ 7398 h 7398"/>
                      <a:gd name="connsiteX1" fmla="*/ 5391 w 5391"/>
                      <a:gd name="connsiteY1" fmla="*/ 0 h 7398"/>
                      <a:gd name="connsiteX0" fmla="*/ 0 w 9983"/>
                      <a:gd name="connsiteY0" fmla="*/ 10000 h 10000"/>
                      <a:gd name="connsiteX1" fmla="*/ 9983 w 9983"/>
                      <a:gd name="connsiteY1" fmla="*/ 0 h 10000"/>
                      <a:gd name="connsiteX0" fmla="*/ 0 w 7935"/>
                      <a:gd name="connsiteY0" fmla="*/ 10775 h 10775"/>
                      <a:gd name="connsiteX1" fmla="*/ 7935 w 7935"/>
                      <a:gd name="connsiteY1" fmla="*/ 0 h 10775"/>
                      <a:gd name="connsiteX0" fmla="*/ 0 w 10000"/>
                      <a:gd name="connsiteY0" fmla="*/ 10000 h 10000"/>
                      <a:gd name="connsiteX1" fmla="*/ 10000 w 10000"/>
                      <a:gd name="connsiteY1" fmla="*/ 0 h 10000"/>
                      <a:gd name="connsiteX0" fmla="*/ 0 w 13237"/>
                      <a:gd name="connsiteY0" fmla="*/ 11449 h 11449"/>
                      <a:gd name="connsiteX1" fmla="*/ 13237 w 13237"/>
                      <a:gd name="connsiteY1" fmla="*/ 0 h 11449"/>
                      <a:gd name="connsiteX0" fmla="*/ 0 w 13237"/>
                      <a:gd name="connsiteY0" fmla="*/ 11449 h 11449"/>
                      <a:gd name="connsiteX1" fmla="*/ 13237 w 13237"/>
                      <a:gd name="connsiteY1" fmla="*/ 0 h 11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237" h="11449">
                        <a:moveTo>
                          <a:pt x="0" y="11449"/>
                        </a:moveTo>
                        <a:cubicBezTo>
                          <a:pt x="3518" y="8485"/>
                          <a:pt x="10481" y="2350"/>
                          <a:pt x="13237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8" name="Freeform: Shape 2907">
                    <a:extLst>
                      <a:ext uri="{FF2B5EF4-FFF2-40B4-BE49-F238E27FC236}">
                        <a16:creationId xmlns:a16="http://schemas.microsoft.com/office/drawing/2014/main" id="{5EDCD45F-9BA1-086E-4D55-60BAABA28207}"/>
                      </a:ext>
                    </a:extLst>
                  </p:cNvPr>
                  <p:cNvSpPr/>
                  <p:nvPr/>
                </p:nvSpPr>
                <p:spPr>
                  <a:xfrm rot="21237591">
                    <a:off x="13229487" y="8291861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grpSp>
        <p:nvGrpSpPr>
          <p:cNvPr id="3015" name="Group 3014">
            <a:extLst>
              <a:ext uri="{FF2B5EF4-FFF2-40B4-BE49-F238E27FC236}">
                <a16:creationId xmlns:a16="http://schemas.microsoft.com/office/drawing/2014/main" id="{4E3E356C-82DA-9A54-B679-66205C2F2A48}"/>
              </a:ext>
            </a:extLst>
          </p:cNvPr>
          <p:cNvGrpSpPr/>
          <p:nvPr/>
        </p:nvGrpSpPr>
        <p:grpSpPr>
          <a:xfrm>
            <a:off x="11728683" y="7530702"/>
            <a:ext cx="2764856" cy="2282976"/>
            <a:chOff x="11728683" y="7530702"/>
            <a:chExt cx="2764856" cy="2282976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5FB8050-507F-B5D5-69D0-3F9E14283982}"/>
                </a:ext>
              </a:extLst>
            </p:cNvPr>
            <p:cNvSpPr/>
            <p:nvPr/>
          </p:nvSpPr>
          <p:spPr>
            <a:xfrm>
              <a:off x="13691847" y="7530702"/>
              <a:ext cx="801692" cy="1308895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330938"/>
                <a:gd name="connsiteY0" fmla="*/ 896145 h 904176"/>
                <a:gd name="connsiteX1" fmla="*/ 312742 w 330938"/>
                <a:gd name="connsiteY1" fmla="*/ 0 h 904176"/>
                <a:gd name="connsiteX0" fmla="*/ 0 w 314628"/>
                <a:gd name="connsiteY0" fmla="*/ 896145 h 896145"/>
                <a:gd name="connsiteX1" fmla="*/ 312742 w 314628"/>
                <a:gd name="connsiteY1" fmla="*/ 0 h 896145"/>
                <a:gd name="connsiteX0" fmla="*/ 0 w 327258"/>
                <a:gd name="connsiteY0" fmla="*/ 899320 h 899320"/>
                <a:gd name="connsiteX1" fmla="*/ 325442 w 327258"/>
                <a:gd name="connsiteY1" fmla="*/ 0 h 899320"/>
                <a:gd name="connsiteX0" fmla="*/ 0 w 799281"/>
                <a:gd name="connsiteY0" fmla="*/ 1318420 h 1318420"/>
                <a:gd name="connsiteX1" fmla="*/ 798517 w 799281"/>
                <a:gd name="connsiteY1" fmla="*/ 0 h 1318420"/>
                <a:gd name="connsiteX0" fmla="*/ 0 w 798517"/>
                <a:gd name="connsiteY0" fmla="*/ 1318420 h 1318420"/>
                <a:gd name="connsiteX1" fmla="*/ 798517 w 798517"/>
                <a:gd name="connsiteY1" fmla="*/ 0 h 1318420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1692" h="1308895">
                  <a:moveTo>
                    <a:pt x="0" y="1308895"/>
                  </a:moveTo>
                  <a:cubicBezTo>
                    <a:pt x="17993" y="750095"/>
                    <a:pt x="341580" y="245270"/>
                    <a:pt x="801692" y="0"/>
                  </a:cubicBezTo>
                </a:path>
              </a:pathLst>
            </a:custGeom>
            <a:noFill/>
            <a:ln w="38100" cap="rnd">
              <a:solidFill>
                <a:srgbClr val="3EC6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79B1407-9190-30FB-C330-5F4B44A91FE7}"/>
                </a:ext>
              </a:extLst>
            </p:cNvPr>
            <p:cNvSpPr/>
            <p:nvPr/>
          </p:nvSpPr>
          <p:spPr>
            <a:xfrm>
              <a:off x="13028845" y="8842858"/>
              <a:ext cx="661992" cy="591953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661992"/>
                <a:gd name="connsiteY0" fmla="*/ 572295 h 591953"/>
                <a:gd name="connsiteX1" fmla="*/ 661992 w 661992"/>
                <a:gd name="connsiteY1" fmla="*/ 0 h 59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992" h="591953">
                  <a:moveTo>
                    <a:pt x="0" y="572295"/>
                  </a:moveTo>
                  <a:cubicBezTo>
                    <a:pt x="386293" y="645320"/>
                    <a:pt x="662255" y="527845"/>
                    <a:pt x="661992" y="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7526366-A5C7-86BA-0800-C01835B6DB62}"/>
                </a:ext>
              </a:extLst>
            </p:cNvPr>
            <p:cNvSpPr/>
            <p:nvPr/>
          </p:nvSpPr>
          <p:spPr>
            <a:xfrm>
              <a:off x="11728683" y="9370494"/>
              <a:ext cx="1302547" cy="443184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2547" h="443184">
                  <a:moveTo>
                    <a:pt x="0" y="443184"/>
                  </a:moveTo>
                  <a:cubicBezTo>
                    <a:pt x="279137" y="-21953"/>
                    <a:pt x="712260" y="-52117"/>
                    <a:pt x="1302547" y="44721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03" name="Group 3102">
            <a:extLst>
              <a:ext uri="{FF2B5EF4-FFF2-40B4-BE49-F238E27FC236}">
                <a16:creationId xmlns:a16="http://schemas.microsoft.com/office/drawing/2014/main" id="{46A881B4-ED31-3A9B-E6BC-66E64DB8E6B1}"/>
              </a:ext>
            </a:extLst>
          </p:cNvPr>
          <p:cNvGrpSpPr/>
          <p:nvPr/>
        </p:nvGrpSpPr>
        <p:grpSpPr>
          <a:xfrm>
            <a:off x="13435207" y="7295038"/>
            <a:ext cx="444408" cy="444408"/>
            <a:chOff x="1710814" y="4129550"/>
            <a:chExt cx="444408" cy="444408"/>
          </a:xfrm>
        </p:grpSpPr>
        <p:sp>
          <p:nvSpPr>
            <p:cNvPr id="3104" name="Oval 3103">
              <a:extLst>
                <a:ext uri="{FF2B5EF4-FFF2-40B4-BE49-F238E27FC236}">
                  <a16:creationId xmlns:a16="http://schemas.microsoft.com/office/drawing/2014/main" id="{CA0693B8-464B-10A4-CDBD-307E71613473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5" name="TextBox 3104">
              <a:extLst>
                <a:ext uri="{FF2B5EF4-FFF2-40B4-BE49-F238E27FC236}">
                  <a16:creationId xmlns:a16="http://schemas.microsoft.com/office/drawing/2014/main" id="{901A09F1-B415-B26C-E2BE-D74299A4C115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3109" name="Group 3108">
            <a:extLst>
              <a:ext uri="{FF2B5EF4-FFF2-40B4-BE49-F238E27FC236}">
                <a16:creationId xmlns:a16="http://schemas.microsoft.com/office/drawing/2014/main" id="{F0E7A6BF-47EB-C8E1-61B8-17EEC5567541}"/>
              </a:ext>
            </a:extLst>
          </p:cNvPr>
          <p:cNvGrpSpPr/>
          <p:nvPr/>
        </p:nvGrpSpPr>
        <p:grpSpPr>
          <a:xfrm>
            <a:off x="8812406" y="15309645"/>
            <a:ext cx="444408" cy="444408"/>
            <a:chOff x="1710814" y="4129550"/>
            <a:chExt cx="444408" cy="444408"/>
          </a:xfrm>
        </p:grpSpPr>
        <p:sp>
          <p:nvSpPr>
            <p:cNvPr id="3110" name="Oval 3109">
              <a:extLst>
                <a:ext uri="{FF2B5EF4-FFF2-40B4-BE49-F238E27FC236}">
                  <a16:creationId xmlns:a16="http://schemas.microsoft.com/office/drawing/2014/main" id="{A43FEB9D-4EFD-81A6-342D-01370009896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1" name="TextBox 3110">
              <a:extLst>
                <a:ext uri="{FF2B5EF4-FFF2-40B4-BE49-F238E27FC236}">
                  <a16:creationId xmlns:a16="http://schemas.microsoft.com/office/drawing/2014/main" id="{B57DC662-64A4-C48A-9209-19F6F98E2BBE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113" name="Rectangle: Rounded Corners 3112">
            <a:extLst>
              <a:ext uri="{FF2B5EF4-FFF2-40B4-BE49-F238E27FC236}">
                <a16:creationId xmlns:a16="http://schemas.microsoft.com/office/drawing/2014/main" id="{9B8697C7-FA4A-2D57-3206-CC1CBBD2D5D2}"/>
              </a:ext>
            </a:extLst>
          </p:cNvPr>
          <p:cNvSpPr/>
          <p:nvPr/>
        </p:nvSpPr>
        <p:spPr>
          <a:xfrm rot="917163">
            <a:off x="9695668" y="7328144"/>
            <a:ext cx="184974" cy="300928"/>
          </a:xfrm>
          <a:prstGeom prst="roundRect">
            <a:avLst>
              <a:gd name="adj" fmla="val 50000"/>
            </a:avLst>
          </a:prstGeom>
          <a:solidFill>
            <a:srgbClr val="A020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4" name="Rectangle: Rounded Corners 3113">
            <a:extLst>
              <a:ext uri="{FF2B5EF4-FFF2-40B4-BE49-F238E27FC236}">
                <a16:creationId xmlns:a16="http://schemas.microsoft.com/office/drawing/2014/main" id="{CD4EFCA8-526B-BD8B-B99C-E8A78C35B2D9}"/>
              </a:ext>
            </a:extLst>
          </p:cNvPr>
          <p:cNvSpPr/>
          <p:nvPr/>
        </p:nvSpPr>
        <p:spPr>
          <a:xfrm rot="19800000">
            <a:off x="9398794" y="6856814"/>
            <a:ext cx="120642" cy="196267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32" name="Rectangle: Rounded Corners 3131">
            <a:extLst>
              <a:ext uri="{FF2B5EF4-FFF2-40B4-BE49-F238E27FC236}">
                <a16:creationId xmlns:a16="http://schemas.microsoft.com/office/drawing/2014/main" id="{8BA0C18F-3664-6934-7A6B-0C74A3379CCD}"/>
              </a:ext>
            </a:extLst>
          </p:cNvPr>
          <p:cNvSpPr/>
          <p:nvPr/>
        </p:nvSpPr>
        <p:spPr>
          <a:xfrm rot="19040626">
            <a:off x="9254382" y="7421351"/>
            <a:ext cx="105518" cy="171663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33" name="Rectangle: Rounded Corners 3132">
            <a:extLst>
              <a:ext uri="{FF2B5EF4-FFF2-40B4-BE49-F238E27FC236}">
                <a16:creationId xmlns:a16="http://schemas.microsoft.com/office/drawing/2014/main" id="{FFAFBF8F-D787-2D61-E71E-163910ED6934}"/>
              </a:ext>
            </a:extLst>
          </p:cNvPr>
          <p:cNvSpPr/>
          <p:nvPr/>
        </p:nvSpPr>
        <p:spPr>
          <a:xfrm rot="16200000">
            <a:off x="9864512" y="6949010"/>
            <a:ext cx="119168" cy="19386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35" name="Rectangle: Rounded Corners 3134">
            <a:extLst>
              <a:ext uri="{FF2B5EF4-FFF2-40B4-BE49-F238E27FC236}">
                <a16:creationId xmlns:a16="http://schemas.microsoft.com/office/drawing/2014/main" id="{9BC070D4-227C-315C-35DE-CF1517E08B4C}"/>
              </a:ext>
            </a:extLst>
          </p:cNvPr>
          <p:cNvSpPr/>
          <p:nvPr/>
        </p:nvSpPr>
        <p:spPr>
          <a:xfrm rot="16200000">
            <a:off x="9344492" y="7112394"/>
            <a:ext cx="119168" cy="193869"/>
          </a:xfrm>
          <a:prstGeom prst="roundRect">
            <a:avLst>
              <a:gd name="adj" fmla="val 50000"/>
            </a:avLst>
          </a:prstGeom>
          <a:solidFill>
            <a:srgbClr val="A020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36" name="Rectangle: Rounded Corners 3135">
            <a:extLst>
              <a:ext uri="{FF2B5EF4-FFF2-40B4-BE49-F238E27FC236}">
                <a16:creationId xmlns:a16="http://schemas.microsoft.com/office/drawing/2014/main" id="{8CAA4A6E-3FC9-7530-B3BD-4F9C5084961D}"/>
              </a:ext>
            </a:extLst>
          </p:cNvPr>
          <p:cNvSpPr/>
          <p:nvPr/>
        </p:nvSpPr>
        <p:spPr>
          <a:xfrm rot="16200000">
            <a:off x="10225698" y="7275060"/>
            <a:ext cx="94061" cy="153024"/>
          </a:xfrm>
          <a:prstGeom prst="roundRect">
            <a:avLst>
              <a:gd name="adj" fmla="val 50000"/>
            </a:avLst>
          </a:prstGeom>
          <a:solidFill>
            <a:srgbClr val="A020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43" name="Group 3142">
            <a:extLst>
              <a:ext uri="{FF2B5EF4-FFF2-40B4-BE49-F238E27FC236}">
                <a16:creationId xmlns:a16="http://schemas.microsoft.com/office/drawing/2014/main" id="{DEA83544-5C64-DC78-F585-CE1F3AE554FA}"/>
              </a:ext>
            </a:extLst>
          </p:cNvPr>
          <p:cNvGrpSpPr/>
          <p:nvPr/>
        </p:nvGrpSpPr>
        <p:grpSpPr>
          <a:xfrm rot="19315078">
            <a:off x="8606683" y="15848414"/>
            <a:ext cx="1007773" cy="772258"/>
            <a:chOff x="8644783" y="15810314"/>
            <a:chExt cx="1007773" cy="772258"/>
          </a:xfrm>
        </p:grpSpPr>
        <p:sp>
          <p:nvSpPr>
            <p:cNvPr id="3137" name="Rectangle: Rounded Corners 3136">
              <a:extLst>
                <a:ext uri="{FF2B5EF4-FFF2-40B4-BE49-F238E27FC236}">
                  <a16:creationId xmlns:a16="http://schemas.microsoft.com/office/drawing/2014/main" id="{EA580E55-BFC0-41A2-23CC-88630BE15FA6}"/>
                </a:ext>
              </a:extLst>
            </p:cNvPr>
            <p:cNvSpPr/>
            <p:nvPr/>
          </p:nvSpPr>
          <p:spPr>
            <a:xfrm rot="917163">
              <a:off x="9086069" y="16281644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8" name="Rectangle: Rounded Corners 3137">
              <a:extLst>
                <a:ext uri="{FF2B5EF4-FFF2-40B4-BE49-F238E27FC236}">
                  <a16:creationId xmlns:a16="http://schemas.microsoft.com/office/drawing/2014/main" id="{A72C8FB0-64B8-6202-09FF-753B9FB360D2}"/>
                </a:ext>
              </a:extLst>
            </p:cNvPr>
            <p:cNvSpPr/>
            <p:nvPr/>
          </p:nvSpPr>
          <p:spPr>
            <a:xfrm rot="19800000">
              <a:off x="8789195" y="15810314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9" name="Rectangle: Rounded Corners 3138">
              <a:extLst>
                <a:ext uri="{FF2B5EF4-FFF2-40B4-BE49-F238E27FC236}">
                  <a16:creationId xmlns:a16="http://schemas.microsoft.com/office/drawing/2014/main" id="{14BFC0EC-F5D6-AA2A-AD76-A54CD3400766}"/>
                </a:ext>
              </a:extLst>
            </p:cNvPr>
            <p:cNvSpPr/>
            <p:nvPr/>
          </p:nvSpPr>
          <p:spPr>
            <a:xfrm rot="19040626">
              <a:off x="8644783" y="16374851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0" name="Rectangle: Rounded Corners 3139">
              <a:extLst>
                <a:ext uri="{FF2B5EF4-FFF2-40B4-BE49-F238E27FC236}">
                  <a16:creationId xmlns:a16="http://schemas.microsoft.com/office/drawing/2014/main" id="{87CFC2F8-14C4-4BA2-9162-7EE10052D47D}"/>
                </a:ext>
              </a:extLst>
            </p:cNvPr>
            <p:cNvSpPr/>
            <p:nvPr/>
          </p:nvSpPr>
          <p:spPr>
            <a:xfrm rot="16200000">
              <a:off x="9138798" y="1591702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1" name="Rectangle: Rounded Corners 3140">
              <a:extLst>
                <a:ext uri="{FF2B5EF4-FFF2-40B4-BE49-F238E27FC236}">
                  <a16:creationId xmlns:a16="http://schemas.microsoft.com/office/drawing/2014/main" id="{111D4C3F-B555-D185-9977-3BB8AC072E62}"/>
                </a:ext>
              </a:extLst>
            </p:cNvPr>
            <p:cNvSpPr/>
            <p:nvPr/>
          </p:nvSpPr>
          <p:spPr>
            <a:xfrm rot="16200000">
              <a:off x="8734893" y="1606589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2" name="Rectangle: Rounded Corners 3141">
              <a:extLst>
                <a:ext uri="{FF2B5EF4-FFF2-40B4-BE49-F238E27FC236}">
                  <a16:creationId xmlns:a16="http://schemas.microsoft.com/office/drawing/2014/main" id="{FFD542B0-2F3F-681D-DCF5-A39DAA14BD9A}"/>
                </a:ext>
              </a:extLst>
            </p:cNvPr>
            <p:cNvSpPr/>
            <p:nvPr/>
          </p:nvSpPr>
          <p:spPr>
            <a:xfrm rot="16200000">
              <a:off x="9529013" y="16301131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45" name="Rectangle: Rounded Corners 3144">
            <a:extLst>
              <a:ext uri="{FF2B5EF4-FFF2-40B4-BE49-F238E27FC236}">
                <a16:creationId xmlns:a16="http://schemas.microsoft.com/office/drawing/2014/main" id="{EAEEE670-395F-83A3-55F8-ABD1D532ECF4}"/>
              </a:ext>
            </a:extLst>
          </p:cNvPr>
          <p:cNvSpPr/>
          <p:nvPr/>
        </p:nvSpPr>
        <p:spPr>
          <a:xfrm rot="5022815">
            <a:off x="10949511" y="7093909"/>
            <a:ext cx="184974" cy="300928"/>
          </a:xfrm>
          <a:prstGeom prst="roundRect">
            <a:avLst>
              <a:gd name="adj" fmla="val 50000"/>
            </a:avLst>
          </a:prstGeom>
          <a:solidFill>
            <a:srgbClr val="A020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46" name="Rectangle: Rounded Corners 3145">
            <a:extLst>
              <a:ext uri="{FF2B5EF4-FFF2-40B4-BE49-F238E27FC236}">
                <a16:creationId xmlns:a16="http://schemas.microsoft.com/office/drawing/2014/main" id="{688D4BB8-55E5-2157-4D1D-3B7D4592C7FA}"/>
              </a:ext>
            </a:extLst>
          </p:cNvPr>
          <p:cNvSpPr/>
          <p:nvPr/>
        </p:nvSpPr>
        <p:spPr>
          <a:xfrm rot="8007215">
            <a:off x="10978869" y="6411573"/>
            <a:ext cx="120642" cy="196267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47" name="Rectangle: Rounded Corners 3146">
            <a:extLst>
              <a:ext uri="{FF2B5EF4-FFF2-40B4-BE49-F238E27FC236}">
                <a16:creationId xmlns:a16="http://schemas.microsoft.com/office/drawing/2014/main" id="{D7BC3E8E-EF1A-8E64-B997-E5F80188BCB7}"/>
              </a:ext>
            </a:extLst>
          </p:cNvPr>
          <p:cNvSpPr/>
          <p:nvPr/>
        </p:nvSpPr>
        <p:spPr>
          <a:xfrm rot="7247841">
            <a:off x="10952935" y="5804523"/>
            <a:ext cx="105518" cy="171663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48" name="Rectangle: Rounded Corners 3147">
            <a:extLst>
              <a:ext uri="{FF2B5EF4-FFF2-40B4-BE49-F238E27FC236}">
                <a16:creationId xmlns:a16="http://schemas.microsoft.com/office/drawing/2014/main" id="{1DFF58A2-1951-199B-A293-33A012FBFE13}"/>
              </a:ext>
            </a:extLst>
          </p:cNvPr>
          <p:cNvSpPr/>
          <p:nvPr/>
        </p:nvSpPr>
        <p:spPr>
          <a:xfrm rot="4407215">
            <a:off x="9921464" y="6279324"/>
            <a:ext cx="119168" cy="193869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49" name="Rectangle: Rounded Corners 3148">
            <a:extLst>
              <a:ext uri="{FF2B5EF4-FFF2-40B4-BE49-F238E27FC236}">
                <a16:creationId xmlns:a16="http://schemas.microsoft.com/office/drawing/2014/main" id="{8AD0C8AD-1C43-E734-7C55-A1AA3BE8049D}"/>
              </a:ext>
            </a:extLst>
          </p:cNvPr>
          <p:cNvSpPr/>
          <p:nvPr/>
        </p:nvSpPr>
        <p:spPr>
          <a:xfrm rot="1238421">
            <a:off x="10639730" y="6227203"/>
            <a:ext cx="119168" cy="193869"/>
          </a:xfrm>
          <a:prstGeom prst="roundRect">
            <a:avLst>
              <a:gd name="adj" fmla="val 50000"/>
            </a:avLst>
          </a:prstGeom>
          <a:solidFill>
            <a:srgbClr val="A020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0" name="Rectangle: Rounded Corners 3149">
            <a:extLst>
              <a:ext uri="{FF2B5EF4-FFF2-40B4-BE49-F238E27FC236}">
                <a16:creationId xmlns:a16="http://schemas.microsoft.com/office/drawing/2014/main" id="{C8C6054F-36AE-82D8-82D7-D679A376570B}"/>
              </a:ext>
            </a:extLst>
          </p:cNvPr>
          <p:cNvSpPr/>
          <p:nvPr/>
        </p:nvSpPr>
        <p:spPr>
          <a:xfrm rot="4407215">
            <a:off x="10498290" y="6616569"/>
            <a:ext cx="94061" cy="153024"/>
          </a:xfrm>
          <a:prstGeom prst="roundRect">
            <a:avLst>
              <a:gd name="adj" fmla="val 50000"/>
            </a:avLst>
          </a:prstGeom>
          <a:solidFill>
            <a:srgbClr val="5016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06" name="Group 3105">
            <a:extLst>
              <a:ext uri="{FF2B5EF4-FFF2-40B4-BE49-F238E27FC236}">
                <a16:creationId xmlns:a16="http://schemas.microsoft.com/office/drawing/2014/main" id="{94664D9F-ED8D-09E5-E0CA-0D3121E4B943}"/>
              </a:ext>
            </a:extLst>
          </p:cNvPr>
          <p:cNvGrpSpPr/>
          <p:nvPr/>
        </p:nvGrpSpPr>
        <p:grpSpPr>
          <a:xfrm>
            <a:off x="9998312" y="6529351"/>
            <a:ext cx="444408" cy="444408"/>
            <a:chOff x="1710814" y="4129550"/>
            <a:chExt cx="444408" cy="444408"/>
          </a:xfrm>
        </p:grpSpPr>
        <p:sp>
          <p:nvSpPr>
            <p:cNvPr id="3107" name="Oval 3106">
              <a:extLst>
                <a:ext uri="{FF2B5EF4-FFF2-40B4-BE49-F238E27FC236}">
                  <a16:creationId xmlns:a16="http://schemas.microsoft.com/office/drawing/2014/main" id="{178C2584-4C62-5D2F-1300-66090121E233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8" name="TextBox 3107">
              <a:extLst>
                <a:ext uri="{FF2B5EF4-FFF2-40B4-BE49-F238E27FC236}">
                  <a16:creationId xmlns:a16="http://schemas.microsoft.com/office/drawing/2014/main" id="{7C8BD2E4-C837-BEA3-59E6-1EA293A29008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618</TotalTime>
  <Words>1158</Words>
  <Application>Microsoft Office PowerPoint</Application>
  <PresentationFormat>Custom</PresentationFormat>
  <Paragraphs>108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559</cp:revision>
  <dcterms:created xsi:type="dcterms:W3CDTF">2025-02-13T06:11:16Z</dcterms:created>
  <dcterms:modified xsi:type="dcterms:W3CDTF">2025-02-20T20:19:16Z</dcterms:modified>
</cp:coreProperties>
</file>